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256" r:id="rId3"/>
    <p:sldId id="257" r:id="rId4"/>
    <p:sldId id="258" r:id="rId5"/>
    <p:sldId id="269" r:id="rId6"/>
    <p:sldId id="260" r:id="rId7"/>
    <p:sldId id="261" r:id="rId8"/>
    <p:sldId id="262" r:id="rId9"/>
    <p:sldId id="270" r:id="rId10"/>
    <p:sldId id="265" r:id="rId11"/>
    <p:sldId id="263" r:id="rId12"/>
    <p:sldId id="264" r:id="rId13"/>
    <p:sldId id="271" r:id="rId14"/>
    <p:sldId id="266" r:id="rId15"/>
    <p:sldId id="267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68" r:id="rId43"/>
  </p:sldIdLst>
  <p:sldSz cx="12192000" cy="6858000"/>
  <p:notesSz cx="12192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notesMaster" Target="notesMasters/notesMaster1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979" y="0"/>
            <a:ext cx="52832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52832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979" y="6513910"/>
            <a:ext cx="52832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1097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2" Type="http://schemas.openxmlformats.org/officeDocument/2006/relationships/slideLayout" Target="../slideLayouts/slideLayout5.xml"/><Relationship Id="rId11" Type="http://schemas.openxmlformats.org/officeDocument/2006/relationships/image" Target="../media/image19.png"/><Relationship Id="rId10" Type="http://schemas.openxmlformats.org/officeDocument/2006/relationships/image" Target="../media/image18.png"/><Relationship Id="rId1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8" Type="http://schemas.openxmlformats.org/officeDocument/2006/relationships/image" Target="../media/image50.png"/><Relationship Id="rId7" Type="http://schemas.openxmlformats.org/officeDocument/2006/relationships/image" Target="../media/image49.png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4" Type="http://schemas.openxmlformats.org/officeDocument/2006/relationships/slideLayout" Target="../slideLayouts/slideLayout5.xml"/><Relationship Id="rId13" Type="http://schemas.openxmlformats.org/officeDocument/2006/relationships/image" Target="../media/image55.png"/><Relationship Id="rId12" Type="http://schemas.openxmlformats.org/officeDocument/2006/relationships/image" Target="../media/image54.png"/><Relationship Id="rId11" Type="http://schemas.openxmlformats.org/officeDocument/2006/relationships/image" Target="../media/image53.png"/><Relationship Id="rId10" Type="http://schemas.openxmlformats.org/officeDocument/2006/relationships/image" Target="../media/image52.png"/><Relationship Id="rId1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6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2.wmf"/><Relationship Id="rId1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0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4.png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.xml"/><Relationship Id="rId8" Type="http://schemas.openxmlformats.org/officeDocument/2006/relationships/image" Target="../media/image91.png"/><Relationship Id="rId7" Type="http://schemas.openxmlformats.org/officeDocument/2006/relationships/image" Target="../media/image90.png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.xml"/><Relationship Id="rId8" Type="http://schemas.openxmlformats.org/officeDocument/2006/relationships/image" Target="../media/image19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1" Type="http://schemas.openxmlformats.org/officeDocument/2006/relationships/slideLayout" Target="../slideLayouts/slideLayout5.xml"/><Relationship Id="rId10" Type="http://schemas.openxmlformats.org/officeDocument/2006/relationships/image" Target="../media/image19.png"/><Relationship Id="rId1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16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15.png"/><Relationship Id="rId10" Type="http://schemas.openxmlformats.org/officeDocument/2006/relationships/slideLayout" Target="../slideLayouts/slideLayout5.xml"/><Relationship Id="rId1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12469" y="2977895"/>
            <a:ext cx="10768584" cy="381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4082" y="2045792"/>
            <a:ext cx="7765669" cy="686104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89988" y="549859"/>
            <a:ext cx="8100059" cy="549275"/>
            <a:chOff x="2189988" y="549859"/>
            <a:chExt cx="8100059" cy="54927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189988" y="549859"/>
              <a:ext cx="1252118" cy="5489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29026" y="549859"/>
              <a:ext cx="371855" cy="5489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14954" y="549859"/>
              <a:ext cx="592074" cy="5489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09670" y="549859"/>
              <a:ext cx="371855" cy="5489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95598" y="549859"/>
              <a:ext cx="973327" cy="5489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5594" y="549859"/>
              <a:ext cx="371855" cy="5489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11522" y="549859"/>
              <a:ext cx="5478272" cy="548944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9605" y="3264684"/>
            <a:ext cx="1616825" cy="182866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48422" y="3337873"/>
            <a:ext cx="1182035" cy="131306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036303" y="2991873"/>
            <a:ext cx="1028622" cy="2000909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3876547" y="2514600"/>
            <a:ext cx="1031240" cy="763270"/>
          </a:xfrm>
          <a:custGeom>
            <a:avLst/>
            <a:gdLst/>
            <a:ahLst/>
            <a:cxnLst/>
            <a:rect l="l" t="t" r="r" b="b"/>
            <a:pathLst>
              <a:path w="1031239" h="763270">
                <a:moveTo>
                  <a:pt x="856815" y="87149"/>
                </a:moveTo>
                <a:lnTo>
                  <a:pt x="0" y="711453"/>
                </a:lnTo>
                <a:lnTo>
                  <a:pt x="37591" y="763270"/>
                </a:lnTo>
                <a:lnTo>
                  <a:pt x="894546" y="138954"/>
                </a:lnTo>
                <a:lnTo>
                  <a:pt x="856815" y="87149"/>
                </a:lnTo>
                <a:close/>
              </a:path>
              <a:path w="1031239" h="763270">
                <a:moveTo>
                  <a:pt x="995489" y="68325"/>
                </a:moveTo>
                <a:lnTo>
                  <a:pt x="882650" y="68325"/>
                </a:lnTo>
                <a:lnTo>
                  <a:pt x="920368" y="120141"/>
                </a:lnTo>
                <a:lnTo>
                  <a:pt x="894546" y="138954"/>
                </a:lnTo>
                <a:lnTo>
                  <a:pt x="932179" y="190626"/>
                </a:lnTo>
                <a:lnTo>
                  <a:pt x="995489" y="68325"/>
                </a:lnTo>
                <a:close/>
              </a:path>
              <a:path w="1031239" h="763270">
                <a:moveTo>
                  <a:pt x="882650" y="68325"/>
                </a:moveTo>
                <a:lnTo>
                  <a:pt x="856815" y="87149"/>
                </a:lnTo>
                <a:lnTo>
                  <a:pt x="894546" y="138954"/>
                </a:lnTo>
                <a:lnTo>
                  <a:pt x="920368" y="120141"/>
                </a:lnTo>
                <a:lnTo>
                  <a:pt x="882650" y="68325"/>
                </a:lnTo>
                <a:close/>
              </a:path>
              <a:path w="1031239" h="763270">
                <a:moveTo>
                  <a:pt x="1030859" y="0"/>
                </a:moveTo>
                <a:lnTo>
                  <a:pt x="819150" y="35433"/>
                </a:lnTo>
                <a:lnTo>
                  <a:pt x="856815" y="87149"/>
                </a:lnTo>
                <a:lnTo>
                  <a:pt x="882650" y="68325"/>
                </a:lnTo>
                <a:lnTo>
                  <a:pt x="995489" y="68325"/>
                </a:lnTo>
                <a:lnTo>
                  <a:pt x="103085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016495" y="3252215"/>
            <a:ext cx="897255" cy="767080"/>
          </a:xfrm>
          <a:custGeom>
            <a:avLst/>
            <a:gdLst/>
            <a:ahLst/>
            <a:cxnLst/>
            <a:rect l="l" t="t" r="r" b="b"/>
            <a:pathLst>
              <a:path w="897254" h="767079">
                <a:moveTo>
                  <a:pt x="167195" y="99711"/>
                </a:moveTo>
                <a:lnTo>
                  <a:pt x="125776" y="148592"/>
                </a:lnTo>
                <a:lnTo>
                  <a:pt x="855472" y="766953"/>
                </a:lnTo>
                <a:lnTo>
                  <a:pt x="896874" y="718058"/>
                </a:lnTo>
                <a:lnTo>
                  <a:pt x="167195" y="99711"/>
                </a:lnTo>
                <a:close/>
              </a:path>
              <a:path w="897254" h="767079">
                <a:moveTo>
                  <a:pt x="0" y="0"/>
                </a:moveTo>
                <a:lnTo>
                  <a:pt x="84454" y="197358"/>
                </a:lnTo>
                <a:lnTo>
                  <a:pt x="125776" y="148592"/>
                </a:lnTo>
                <a:lnTo>
                  <a:pt x="101346" y="127888"/>
                </a:lnTo>
                <a:lnTo>
                  <a:pt x="142748" y="78994"/>
                </a:lnTo>
                <a:lnTo>
                  <a:pt x="184751" y="78994"/>
                </a:lnTo>
                <a:lnTo>
                  <a:pt x="208533" y="50926"/>
                </a:lnTo>
                <a:lnTo>
                  <a:pt x="0" y="0"/>
                </a:lnTo>
                <a:close/>
              </a:path>
              <a:path w="897254" h="767079">
                <a:moveTo>
                  <a:pt x="142748" y="78994"/>
                </a:moveTo>
                <a:lnTo>
                  <a:pt x="101346" y="127888"/>
                </a:lnTo>
                <a:lnTo>
                  <a:pt x="125776" y="148592"/>
                </a:lnTo>
                <a:lnTo>
                  <a:pt x="167195" y="99711"/>
                </a:lnTo>
                <a:lnTo>
                  <a:pt x="142748" y="78994"/>
                </a:lnTo>
                <a:close/>
              </a:path>
              <a:path w="897254" h="767079">
                <a:moveTo>
                  <a:pt x="184751" y="78994"/>
                </a:moveTo>
                <a:lnTo>
                  <a:pt x="142748" y="78994"/>
                </a:lnTo>
                <a:lnTo>
                  <a:pt x="167195" y="99711"/>
                </a:lnTo>
                <a:lnTo>
                  <a:pt x="184751" y="7899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949446" y="3093720"/>
            <a:ext cx="957580" cy="720725"/>
          </a:xfrm>
          <a:custGeom>
            <a:avLst/>
            <a:gdLst/>
            <a:ahLst/>
            <a:cxnLst/>
            <a:rect l="l" t="t" r="r" b="b"/>
            <a:pathLst>
              <a:path w="957579" h="720725">
                <a:moveTo>
                  <a:pt x="784168" y="88499"/>
                </a:moveTo>
                <a:lnTo>
                  <a:pt x="0" y="668908"/>
                </a:lnTo>
                <a:lnTo>
                  <a:pt x="38100" y="720343"/>
                </a:lnTo>
                <a:lnTo>
                  <a:pt x="822240" y="139954"/>
                </a:lnTo>
                <a:lnTo>
                  <a:pt x="784168" y="88499"/>
                </a:lnTo>
                <a:close/>
              </a:path>
              <a:path w="957579" h="720725">
                <a:moveTo>
                  <a:pt x="922269" y="69468"/>
                </a:moveTo>
                <a:lnTo>
                  <a:pt x="809878" y="69468"/>
                </a:lnTo>
                <a:lnTo>
                  <a:pt x="847978" y="120903"/>
                </a:lnTo>
                <a:lnTo>
                  <a:pt x="822240" y="139954"/>
                </a:lnTo>
                <a:lnTo>
                  <a:pt x="860298" y="191388"/>
                </a:lnTo>
                <a:lnTo>
                  <a:pt x="922269" y="69468"/>
                </a:lnTo>
                <a:close/>
              </a:path>
              <a:path w="957579" h="720725">
                <a:moveTo>
                  <a:pt x="809878" y="69468"/>
                </a:moveTo>
                <a:lnTo>
                  <a:pt x="784168" y="88499"/>
                </a:lnTo>
                <a:lnTo>
                  <a:pt x="822240" y="139954"/>
                </a:lnTo>
                <a:lnTo>
                  <a:pt x="847978" y="120903"/>
                </a:lnTo>
                <a:lnTo>
                  <a:pt x="809878" y="69468"/>
                </a:lnTo>
                <a:close/>
              </a:path>
              <a:path w="957579" h="720725">
                <a:moveTo>
                  <a:pt x="957579" y="0"/>
                </a:moveTo>
                <a:lnTo>
                  <a:pt x="746125" y="37083"/>
                </a:lnTo>
                <a:lnTo>
                  <a:pt x="784168" y="88499"/>
                </a:lnTo>
                <a:lnTo>
                  <a:pt x="809878" y="69468"/>
                </a:lnTo>
                <a:lnTo>
                  <a:pt x="922269" y="69468"/>
                </a:lnTo>
                <a:lnTo>
                  <a:pt x="95757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148576" y="2733548"/>
            <a:ext cx="744220" cy="695325"/>
          </a:xfrm>
          <a:custGeom>
            <a:avLst/>
            <a:gdLst/>
            <a:ahLst/>
            <a:cxnLst/>
            <a:rect l="l" t="t" r="r" b="b"/>
            <a:pathLst>
              <a:path w="744220" h="695325">
                <a:moveTo>
                  <a:pt x="581461" y="587911"/>
                </a:moveTo>
                <a:lnTo>
                  <a:pt x="537845" y="634746"/>
                </a:lnTo>
                <a:lnTo>
                  <a:pt x="743839" y="695325"/>
                </a:lnTo>
                <a:lnTo>
                  <a:pt x="711827" y="609726"/>
                </a:lnTo>
                <a:lnTo>
                  <a:pt x="604901" y="609726"/>
                </a:lnTo>
                <a:lnTo>
                  <a:pt x="581461" y="587911"/>
                </a:lnTo>
                <a:close/>
              </a:path>
              <a:path w="744220" h="695325">
                <a:moveTo>
                  <a:pt x="625122" y="541028"/>
                </a:moveTo>
                <a:lnTo>
                  <a:pt x="581461" y="587911"/>
                </a:lnTo>
                <a:lnTo>
                  <a:pt x="604901" y="609726"/>
                </a:lnTo>
                <a:lnTo>
                  <a:pt x="648589" y="562863"/>
                </a:lnTo>
                <a:lnTo>
                  <a:pt x="625122" y="541028"/>
                </a:lnTo>
                <a:close/>
              </a:path>
              <a:path w="744220" h="695325">
                <a:moveTo>
                  <a:pt x="668654" y="494284"/>
                </a:moveTo>
                <a:lnTo>
                  <a:pt x="625122" y="541028"/>
                </a:lnTo>
                <a:lnTo>
                  <a:pt x="648589" y="562863"/>
                </a:lnTo>
                <a:lnTo>
                  <a:pt x="604901" y="609726"/>
                </a:lnTo>
                <a:lnTo>
                  <a:pt x="711827" y="609726"/>
                </a:lnTo>
                <a:lnTo>
                  <a:pt x="668654" y="494284"/>
                </a:lnTo>
                <a:close/>
              </a:path>
              <a:path w="744220" h="695325">
                <a:moveTo>
                  <a:pt x="43688" y="0"/>
                </a:moveTo>
                <a:lnTo>
                  <a:pt x="0" y="46736"/>
                </a:lnTo>
                <a:lnTo>
                  <a:pt x="581461" y="587911"/>
                </a:lnTo>
                <a:lnTo>
                  <a:pt x="625122" y="541028"/>
                </a:lnTo>
                <a:lnTo>
                  <a:pt x="43688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149464" y="1955182"/>
            <a:ext cx="1850398" cy="181530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328795" y="3841115"/>
            <a:ext cx="866775" cy="30480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822945" y="5007609"/>
            <a:ext cx="1594611" cy="304799"/>
          </a:xfrm>
          <a:prstGeom prst="rect">
            <a:avLst/>
          </a:prstGeom>
        </p:spPr>
      </p:pic>
      <p:sp>
        <p:nvSpPr>
          <p:cNvPr id="20" name="Slide Number Placeholder 19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56436" y="3007486"/>
            <a:ext cx="7559929" cy="42672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056436" y="1649933"/>
            <a:ext cx="9357995" cy="1210945"/>
            <a:chOff x="1056436" y="1649933"/>
            <a:chExt cx="9357995" cy="12109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6436" y="1649933"/>
              <a:ext cx="9357868" cy="6541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6436" y="2206752"/>
              <a:ext cx="2524124" cy="653796"/>
            </a:xfrm>
            <a:prstGeom prst="rect">
              <a:avLst/>
            </a:prstGeom>
          </p:spPr>
        </p:pic>
      </p:grp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274320"/>
            <a:ext cx="12138025" cy="58654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595372" y="549859"/>
            <a:ext cx="7144258" cy="5489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9065" y="3565192"/>
            <a:ext cx="1302879" cy="254345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75509" y="3565192"/>
            <a:ext cx="1302879" cy="2543452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408426" y="3301238"/>
            <a:ext cx="5408295" cy="388620"/>
            <a:chOff x="3408426" y="3301238"/>
            <a:chExt cx="5408295" cy="388620"/>
          </a:xfrm>
        </p:grpSpPr>
        <p:sp>
          <p:nvSpPr>
            <p:cNvPr id="6" name="object 6"/>
            <p:cNvSpPr/>
            <p:nvPr/>
          </p:nvSpPr>
          <p:spPr>
            <a:xfrm>
              <a:off x="3408426" y="3611880"/>
              <a:ext cx="5408295" cy="78105"/>
            </a:xfrm>
            <a:custGeom>
              <a:avLst/>
              <a:gdLst/>
              <a:ahLst/>
              <a:cxnLst/>
              <a:rect l="l" t="t" r="r" b="b"/>
              <a:pathLst>
                <a:path w="5408295" h="78104">
                  <a:moveTo>
                    <a:pt x="77724" y="0"/>
                  </a:moveTo>
                  <a:lnTo>
                    <a:pt x="0" y="38862"/>
                  </a:lnTo>
                  <a:lnTo>
                    <a:pt x="77724" y="77724"/>
                  </a:lnTo>
                  <a:lnTo>
                    <a:pt x="77724" y="51816"/>
                  </a:lnTo>
                  <a:lnTo>
                    <a:pt x="64770" y="51816"/>
                  </a:lnTo>
                  <a:lnTo>
                    <a:pt x="64770" y="25908"/>
                  </a:lnTo>
                  <a:lnTo>
                    <a:pt x="77724" y="25908"/>
                  </a:lnTo>
                  <a:lnTo>
                    <a:pt x="77724" y="0"/>
                  </a:lnTo>
                  <a:close/>
                </a:path>
                <a:path w="5408295" h="78104">
                  <a:moveTo>
                    <a:pt x="5330063" y="0"/>
                  </a:moveTo>
                  <a:lnTo>
                    <a:pt x="5330063" y="77724"/>
                  </a:lnTo>
                  <a:lnTo>
                    <a:pt x="5381879" y="51816"/>
                  </a:lnTo>
                  <a:lnTo>
                    <a:pt x="5343017" y="51816"/>
                  </a:lnTo>
                  <a:lnTo>
                    <a:pt x="5343017" y="25908"/>
                  </a:lnTo>
                  <a:lnTo>
                    <a:pt x="5381879" y="25908"/>
                  </a:lnTo>
                  <a:lnTo>
                    <a:pt x="5330063" y="0"/>
                  </a:lnTo>
                  <a:close/>
                </a:path>
                <a:path w="5408295" h="78104">
                  <a:moveTo>
                    <a:pt x="77724" y="25908"/>
                  </a:moveTo>
                  <a:lnTo>
                    <a:pt x="64770" y="25908"/>
                  </a:lnTo>
                  <a:lnTo>
                    <a:pt x="64770" y="51816"/>
                  </a:lnTo>
                  <a:lnTo>
                    <a:pt x="77724" y="51816"/>
                  </a:lnTo>
                  <a:lnTo>
                    <a:pt x="77724" y="25908"/>
                  </a:lnTo>
                  <a:close/>
                </a:path>
                <a:path w="5408295" h="78104">
                  <a:moveTo>
                    <a:pt x="5330063" y="25908"/>
                  </a:moveTo>
                  <a:lnTo>
                    <a:pt x="77724" y="25908"/>
                  </a:lnTo>
                  <a:lnTo>
                    <a:pt x="77724" y="51816"/>
                  </a:lnTo>
                  <a:lnTo>
                    <a:pt x="5330063" y="51816"/>
                  </a:lnTo>
                  <a:lnTo>
                    <a:pt x="5330063" y="25908"/>
                  </a:lnTo>
                  <a:close/>
                </a:path>
                <a:path w="5408295" h="78104">
                  <a:moveTo>
                    <a:pt x="5381879" y="25908"/>
                  </a:moveTo>
                  <a:lnTo>
                    <a:pt x="5343017" y="25908"/>
                  </a:lnTo>
                  <a:lnTo>
                    <a:pt x="5343017" y="51816"/>
                  </a:lnTo>
                  <a:lnTo>
                    <a:pt x="5381879" y="51816"/>
                  </a:lnTo>
                  <a:lnTo>
                    <a:pt x="5407787" y="38862"/>
                  </a:lnTo>
                  <a:lnTo>
                    <a:pt x="5381879" y="25908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68598" y="3301238"/>
              <a:ext cx="794067" cy="304800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3527297" y="3738214"/>
            <a:ext cx="5274310" cy="1044575"/>
            <a:chOff x="3527297" y="3738214"/>
            <a:chExt cx="5274310" cy="104457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72609" y="3738214"/>
              <a:ext cx="1221433" cy="92580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527297" y="4704588"/>
              <a:ext cx="5274310" cy="78105"/>
            </a:xfrm>
            <a:custGeom>
              <a:avLst/>
              <a:gdLst/>
              <a:ahLst/>
              <a:cxnLst/>
              <a:rect l="l" t="t" r="r" b="b"/>
              <a:pathLst>
                <a:path w="5274309" h="78104">
                  <a:moveTo>
                    <a:pt x="77724" y="0"/>
                  </a:moveTo>
                  <a:lnTo>
                    <a:pt x="0" y="38862"/>
                  </a:lnTo>
                  <a:lnTo>
                    <a:pt x="77724" y="77724"/>
                  </a:lnTo>
                  <a:lnTo>
                    <a:pt x="77724" y="51816"/>
                  </a:lnTo>
                  <a:lnTo>
                    <a:pt x="64769" y="51816"/>
                  </a:lnTo>
                  <a:lnTo>
                    <a:pt x="64769" y="25907"/>
                  </a:lnTo>
                  <a:lnTo>
                    <a:pt x="77724" y="25907"/>
                  </a:lnTo>
                  <a:lnTo>
                    <a:pt x="77724" y="0"/>
                  </a:lnTo>
                  <a:close/>
                </a:path>
                <a:path w="5274309" h="78104">
                  <a:moveTo>
                    <a:pt x="77724" y="25907"/>
                  </a:moveTo>
                  <a:lnTo>
                    <a:pt x="64769" y="25907"/>
                  </a:lnTo>
                  <a:lnTo>
                    <a:pt x="64769" y="51816"/>
                  </a:lnTo>
                  <a:lnTo>
                    <a:pt x="77724" y="51816"/>
                  </a:lnTo>
                  <a:lnTo>
                    <a:pt x="77724" y="25907"/>
                  </a:lnTo>
                  <a:close/>
                </a:path>
                <a:path w="5274309" h="78104">
                  <a:moveTo>
                    <a:pt x="5274056" y="25907"/>
                  </a:moveTo>
                  <a:lnTo>
                    <a:pt x="77724" y="25907"/>
                  </a:lnTo>
                  <a:lnTo>
                    <a:pt x="77724" y="51816"/>
                  </a:lnTo>
                  <a:lnTo>
                    <a:pt x="5274056" y="51816"/>
                  </a:lnTo>
                  <a:lnTo>
                    <a:pt x="5274056" y="25907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19487" y="4927948"/>
            <a:ext cx="949597" cy="1316384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3571494" y="4916423"/>
            <a:ext cx="6409055" cy="1329690"/>
            <a:chOff x="3571494" y="4916423"/>
            <a:chExt cx="6409055" cy="132969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50642" y="4916423"/>
              <a:ext cx="1329575" cy="132957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571494" y="5478779"/>
              <a:ext cx="5207000" cy="78105"/>
            </a:xfrm>
            <a:custGeom>
              <a:avLst/>
              <a:gdLst/>
              <a:ahLst/>
              <a:cxnLst/>
              <a:rect l="l" t="t" r="r" b="b"/>
              <a:pathLst>
                <a:path w="5207000" h="78104">
                  <a:moveTo>
                    <a:pt x="5129022" y="0"/>
                  </a:moveTo>
                  <a:lnTo>
                    <a:pt x="5129022" y="77724"/>
                  </a:lnTo>
                  <a:lnTo>
                    <a:pt x="5180837" y="51816"/>
                  </a:lnTo>
                  <a:lnTo>
                    <a:pt x="5142103" y="51816"/>
                  </a:lnTo>
                  <a:lnTo>
                    <a:pt x="5142103" y="25908"/>
                  </a:lnTo>
                  <a:lnTo>
                    <a:pt x="5180838" y="25908"/>
                  </a:lnTo>
                  <a:lnTo>
                    <a:pt x="5129022" y="0"/>
                  </a:lnTo>
                  <a:close/>
                </a:path>
                <a:path w="5207000" h="78104">
                  <a:moveTo>
                    <a:pt x="5129022" y="25908"/>
                  </a:moveTo>
                  <a:lnTo>
                    <a:pt x="0" y="25908"/>
                  </a:lnTo>
                  <a:lnTo>
                    <a:pt x="0" y="51816"/>
                  </a:lnTo>
                  <a:lnTo>
                    <a:pt x="5129022" y="51816"/>
                  </a:lnTo>
                  <a:lnTo>
                    <a:pt x="5129022" y="25908"/>
                  </a:lnTo>
                  <a:close/>
                </a:path>
                <a:path w="5207000" h="78104">
                  <a:moveTo>
                    <a:pt x="5180838" y="25908"/>
                  </a:moveTo>
                  <a:lnTo>
                    <a:pt x="5142103" y="25908"/>
                  </a:lnTo>
                  <a:lnTo>
                    <a:pt x="5142103" y="51816"/>
                  </a:lnTo>
                  <a:lnTo>
                    <a:pt x="5180837" y="51816"/>
                  </a:lnTo>
                  <a:lnTo>
                    <a:pt x="5206746" y="38862"/>
                  </a:lnTo>
                  <a:lnTo>
                    <a:pt x="5180838" y="25908"/>
                  </a:lnTo>
                  <a:close/>
                </a:path>
              </a:pathLst>
            </a:custGeom>
            <a:solidFill>
              <a:srgbClr val="9BC75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77410" y="5163057"/>
              <a:ext cx="3440430" cy="304799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529584" y="4455921"/>
            <a:ext cx="4483862" cy="30480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774477" y="3738669"/>
            <a:ext cx="657773" cy="65777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592552" y="1441147"/>
            <a:ext cx="1148627" cy="122183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456809" y="2709367"/>
            <a:ext cx="1565783" cy="305104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7185533" y="2779521"/>
            <a:ext cx="925830" cy="751205"/>
          </a:xfrm>
          <a:custGeom>
            <a:avLst/>
            <a:gdLst/>
            <a:ahLst/>
            <a:cxnLst/>
            <a:rect l="l" t="t" r="r" b="b"/>
            <a:pathLst>
              <a:path w="925829" h="751204">
                <a:moveTo>
                  <a:pt x="438023" y="20320"/>
                </a:moveTo>
                <a:lnTo>
                  <a:pt x="414655" y="0"/>
                </a:lnTo>
                <a:lnTo>
                  <a:pt x="296291" y="132080"/>
                </a:lnTo>
                <a:lnTo>
                  <a:pt x="319786" y="153670"/>
                </a:lnTo>
                <a:lnTo>
                  <a:pt x="438023" y="20320"/>
                </a:lnTo>
                <a:close/>
              </a:path>
              <a:path w="925829" h="751204">
                <a:moveTo>
                  <a:pt x="502793" y="153670"/>
                </a:moveTo>
                <a:lnTo>
                  <a:pt x="500862" y="147320"/>
                </a:lnTo>
                <a:lnTo>
                  <a:pt x="498500" y="140970"/>
                </a:lnTo>
                <a:lnTo>
                  <a:pt x="495719" y="135890"/>
                </a:lnTo>
                <a:lnTo>
                  <a:pt x="492506" y="129540"/>
                </a:lnTo>
                <a:lnTo>
                  <a:pt x="488835" y="124460"/>
                </a:lnTo>
                <a:lnTo>
                  <a:pt x="485851" y="120650"/>
                </a:lnTo>
                <a:lnTo>
                  <a:pt x="484860" y="119380"/>
                </a:lnTo>
                <a:lnTo>
                  <a:pt x="451827" y="96520"/>
                </a:lnTo>
                <a:lnTo>
                  <a:pt x="443357" y="95250"/>
                </a:lnTo>
                <a:lnTo>
                  <a:pt x="435013" y="95250"/>
                </a:lnTo>
                <a:lnTo>
                  <a:pt x="427177" y="97790"/>
                </a:lnTo>
                <a:lnTo>
                  <a:pt x="419823" y="101600"/>
                </a:lnTo>
                <a:lnTo>
                  <a:pt x="413004" y="107950"/>
                </a:lnTo>
                <a:lnTo>
                  <a:pt x="412750" y="109220"/>
                </a:lnTo>
                <a:lnTo>
                  <a:pt x="407162" y="115570"/>
                </a:lnTo>
                <a:lnTo>
                  <a:pt x="404241" y="121920"/>
                </a:lnTo>
                <a:lnTo>
                  <a:pt x="403733" y="134620"/>
                </a:lnTo>
                <a:lnTo>
                  <a:pt x="405003" y="140970"/>
                </a:lnTo>
                <a:lnTo>
                  <a:pt x="410591" y="153670"/>
                </a:lnTo>
                <a:lnTo>
                  <a:pt x="414020" y="160020"/>
                </a:lnTo>
                <a:lnTo>
                  <a:pt x="417830" y="166370"/>
                </a:lnTo>
                <a:lnTo>
                  <a:pt x="422529" y="172720"/>
                </a:lnTo>
                <a:lnTo>
                  <a:pt x="426085" y="179070"/>
                </a:lnTo>
                <a:lnTo>
                  <a:pt x="428625" y="185420"/>
                </a:lnTo>
                <a:lnTo>
                  <a:pt x="431292" y="191770"/>
                </a:lnTo>
                <a:lnTo>
                  <a:pt x="431038" y="195580"/>
                </a:lnTo>
                <a:lnTo>
                  <a:pt x="427863" y="200660"/>
                </a:lnTo>
                <a:lnTo>
                  <a:pt x="427482" y="200660"/>
                </a:lnTo>
                <a:lnTo>
                  <a:pt x="424434" y="204470"/>
                </a:lnTo>
                <a:lnTo>
                  <a:pt x="420751" y="205740"/>
                </a:lnTo>
                <a:lnTo>
                  <a:pt x="411988" y="204470"/>
                </a:lnTo>
                <a:lnTo>
                  <a:pt x="407289" y="201930"/>
                </a:lnTo>
                <a:lnTo>
                  <a:pt x="397002" y="193040"/>
                </a:lnTo>
                <a:lnTo>
                  <a:pt x="392557" y="186690"/>
                </a:lnTo>
                <a:lnTo>
                  <a:pt x="388747" y="180340"/>
                </a:lnTo>
                <a:lnTo>
                  <a:pt x="386080" y="173990"/>
                </a:lnTo>
                <a:lnTo>
                  <a:pt x="383794" y="168910"/>
                </a:lnTo>
                <a:lnTo>
                  <a:pt x="381889" y="162560"/>
                </a:lnTo>
                <a:lnTo>
                  <a:pt x="380365" y="156210"/>
                </a:lnTo>
                <a:lnTo>
                  <a:pt x="356235" y="162560"/>
                </a:lnTo>
                <a:lnTo>
                  <a:pt x="370916" y="198120"/>
                </a:lnTo>
                <a:lnTo>
                  <a:pt x="401828" y="226060"/>
                </a:lnTo>
                <a:lnTo>
                  <a:pt x="418973" y="231140"/>
                </a:lnTo>
                <a:lnTo>
                  <a:pt x="427469" y="231140"/>
                </a:lnTo>
                <a:lnTo>
                  <a:pt x="435622" y="228600"/>
                </a:lnTo>
                <a:lnTo>
                  <a:pt x="443420" y="223520"/>
                </a:lnTo>
                <a:lnTo>
                  <a:pt x="450850" y="217170"/>
                </a:lnTo>
                <a:lnTo>
                  <a:pt x="451104" y="215900"/>
                </a:lnTo>
                <a:lnTo>
                  <a:pt x="456311" y="210820"/>
                </a:lnTo>
                <a:lnTo>
                  <a:pt x="458431" y="205740"/>
                </a:lnTo>
                <a:lnTo>
                  <a:pt x="458978" y="204470"/>
                </a:lnTo>
                <a:lnTo>
                  <a:pt x="459486" y="190500"/>
                </a:lnTo>
                <a:lnTo>
                  <a:pt x="458343" y="184150"/>
                </a:lnTo>
                <a:lnTo>
                  <a:pt x="455549" y="177800"/>
                </a:lnTo>
                <a:lnTo>
                  <a:pt x="452882" y="171450"/>
                </a:lnTo>
                <a:lnTo>
                  <a:pt x="449707" y="165100"/>
                </a:lnTo>
                <a:lnTo>
                  <a:pt x="446024" y="160020"/>
                </a:lnTo>
                <a:lnTo>
                  <a:pt x="441452" y="152400"/>
                </a:lnTo>
                <a:lnTo>
                  <a:pt x="437896" y="146050"/>
                </a:lnTo>
                <a:lnTo>
                  <a:pt x="432816" y="133350"/>
                </a:lnTo>
                <a:lnTo>
                  <a:pt x="432943" y="128270"/>
                </a:lnTo>
                <a:lnTo>
                  <a:pt x="435864" y="125730"/>
                </a:lnTo>
                <a:lnTo>
                  <a:pt x="436118" y="124460"/>
                </a:lnTo>
                <a:lnTo>
                  <a:pt x="438912" y="121920"/>
                </a:lnTo>
                <a:lnTo>
                  <a:pt x="442214" y="120650"/>
                </a:lnTo>
                <a:lnTo>
                  <a:pt x="450342" y="120650"/>
                </a:lnTo>
                <a:lnTo>
                  <a:pt x="470662" y="142240"/>
                </a:lnTo>
                <a:lnTo>
                  <a:pt x="474091" y="147320"/>
                </a:lnTo>
                <a:lnTo>
                  <a:pt x="476885" y="154940"/>
                </a:lnTo>
                <a:lnTo>
                  <a:pt x="479171" y="161290"/>
                </a:lnTo>
                <a:lnTo>
                  <a:pt x="502793" y="153670"/>
                </a:lnTo>
                <a:close/>
              </a:path>
              <a:path w="925829" h="751204">
                <a:moveTo>
                  <a:pt x="596138" y="236220"/>
                </a:moveTo>
                <a:lnTo>
                  <a:pt x="579297" y="203200"/>
                </a:lnTo>
                <a:lnTo>
                  <a:pt x="578319" y="201930"/>
                </a:lnTo>
                <a:lnTo>
                  <a:pt x="545299" y="179070"/>
                </a:lnTo>
                <a:lnTo>
                  <a:pt x="536829" y="177800"/>
                </a:lnTo>
                <a:lnTo>
                  <a:pt x="528485" y="179070"/>
                </a:lnTo>
                <a:lnTo>
                  <a:pt x="520649" y="181610"/>
                </a:lnTo>
                <a:lnTo>
                  <a:pt x="513295" y="185420"/>
                </a:lnTo>
                <a:lnTo>
                  <a:pt x="506476" y="191770"/>
                </a:lnTo>
                <a:lnTo>
                  <a:pt x="506095" y="191770"/>
                </a:lnTo>
                <a:lnTo>
                  <a:pt x="500634" y="198120"/>
                </a:lnTo>
                <a:lnTo>
                  <a:pt x="497713" y="204470"/>
                </a:lnTo>
                <a:lnTo>
                  <a:pt x="497395" y="212090"/>
                </a:lnTo>
                <a:lnTo>
                  <a:pt x="497078" y="218440"/>
                </a:lnTo>
                <a:lnTo>
                  <a:pt x="498348" y="224790"/>
                </a:lnTo>
                <a:lnTo>
                  <a:pt x="501269" y="231140"/>
                </a:lnTo>
                <a:lnTo>
                  <a:pt x="504063" y="237490"/>
                </a:lnTo>
                <a:lnTo>
                  <a:pt x="507365" y="243840"/>
                </a:lnTo>
                <a:lnTo>
                  <a:pt x="511302" y="248920"/>
                </a:lnTo>
                <a:lnTo>
                  <a:pt x="515874" y="256540"/>
                </a:lnTo>
                <a:lnTo>
                  <a:pt x="519557" y="262890"/>
                </a:lnTo>
                <a:lnTo>
                  <a:pt x="524637" y="274320"/>
                </a:lnTo>
                <a:lnTo>
                  <a:pt x="524383" y="279400"/>
                </a:lnTo>
                <a:lnTo>
                  <a:pt x="521208" y="283210"/>
                </a:lnTo>
                <a:lnTo>
                  <a:pt x="520954" y="283210"/>
                </a:lnTo>
                <a:lnTo>
                  <a:pt x="517906" y="287020"/>
                </a:lnTo>
                <a:lnTo>
                  <a:pt x="514223" y="288290"/>
                </a:lnTo>
                <a:lnTo>
                  <a:pt x="509778" y="288290"/>
                </a:lnTo>
                <a:lnTo>
                  <a:pt x="482219" y="262890"/>
                </a:lnTo>
                <a:lnTo>
                  <a:pt x="479539" y="257810"/>
                </a:lnTo>
                <a:lnTo>
                  <a:pt x="477240" y="251460"/>
                </a:lnTo>
                <a:lnTo>
                  <a:pt x="475297" y="245110"/>
                </a:lnTo>
                <a:lnTo>
                  <a:pt x="473710" y="238760"/>
                </a:lnTo>
                <a:lnTo>
                  <a:pt x="449580" y="245110"/>
                </a:lnTo>
                <a:lnTo>
                  <a:pt x="451383" y="252730"/>
                </a:lnTo>
                <a:lnTo>
                  <a:pt x="453771" y="260350"/>
                </a:lnTo>
                <a:lnTo>
                  <a:pt x="456717" y="267970"/>
                </a:lnTo>
                <a:lnTo>
                  <a:pt x="460248" y="274320"/>
                </a:lnTo>
                <a:lnTo>
                  <a:pt x="464337" y="281940"/>
                </a:lnTo>
                <a:lnTo>
                  <a:pt x="468807" y="287020"/>
                </a:lnTo>
                <a:lnTo>
                  <a:pt x="473671" y="293370"/>
                </a:lnTo>
                <a:lnTo>
                  <a:pt x="478917" y="298450"/>
                </a:lnTo>
                <a:lnTo>
                  <a:pt x="487006" y="304800"/>
                </a:lnTo>
                <a:lnTo>
                  <a:pt x="495274" y="309880"/>
                </a:lnTo>
                <a:lnTo>
                  <a:pt x="503720" y="312420"/>
                </a:lnTo>
                <a:lnTo>
                  <a:pt x="512318" y="313690"/>
                </a:lnTo>
                <a:lnTo>
                  <a:pt x="520865" y="313690"/>
                </a:lnTo>
                <a:lnTo>
                  <a:pt x="529005" y="311150"/>
                </a:lnTo>
                <a:lnTo>
                  <a:pt x="536778" y="306070"/>
                </a:lnTo>
                <a:lnTo>
                  <a:pt x="544195" y="299720"/>
                </a:lnTo>
                <a:lnTo>
                  <a:pt x="544576" y="299720"/>
                </a:lnTo>
                <a:lnTo>
                  <a:pt x="549783" y="293370"/>
                </a:lnTo>
                <a:lnTo>
                  <a:pt x="551903" y="288290"/>
                </a:lnTo>
                <a:lnTo>
                  <a:pt x="552450" y="287020"/>
                </a:lnTo>
                <a:lnTo>
                  <a:pt x="552958" y="274320"/>
                </a:lnTo>
                <a:lnTo>
                  <a:pt x="551688" y="267970"/>
                </a:lnTo>
                <a:lnTo>
                  <a:pt x="546354" y="254000"/>
                </a:lnTo>
                <a:lnTo>
                  <a:pt x="543052" y="248920"/>
                </a:lnTo>
                <a:lnTo>
                  <a:pt x="534924" y="234950"/>
                </a:lnTo>
                <a:lnTo>
                  <a:pt x="531368" y="228600"/>
                </a:lnTo>
                <a:lnTo>
                  <a:pt x="528701" y="222250"/>
                </a:lnTo>
                <a:lnTo>
                  <a:pt x="526161" y="217170"/>
                </a:lnTo>
                <a:lnTo>
                  <a:pt x="526288" y="212090"/>
                </a:lnTo>
                <a:lnTo>
                  <a:pt x="529209" y="208280"/>
                </a:lnTo>
                <a:lnTo>
                  <a:pt x="529590" y="208280"/>
                </a:lnTo>
                <a:lnTo>
                  <a:pt x="532257" y="204470"/>
                </a:lnTo>
                <a:lnTo>
                  <a:pt x="535686" y="203200"/>
                </a:lnTo>
                <a:lnTo>
                  <a:pt x="543814" y="204470"/>
                </a:lnTo>
                <a:lnTo>
                  <a:pt x="548132" y="205740"/>
                </a:lnTo>
                <a:lnTo>
                  <a:pt x="552704" y="210820"/>
                </a:lnTo>
                <a:lnTo>
                  <a:pt x="556895" y="214630"/>
                </a:lnTo>
                <a:lnTo>
                  <a:pt x="560705" y="218440"/>
                </a:lnTo>
                <a:lnTo>
                  <a:pt x="564007" y="224790"/>
                </a:lnTo>
                <a:lnTo>
                  <a:pt x="567436" y="231140"/>
                </a:lnTo>
                <a:lnTo>
                  <a:pt x="570230" y="237490"/>
                </a:lnTo>
                <a:lnTo>
                  <a:pt x="572516" y="245110"/>
                </a:lnTo>
                <a:lnTo>
                  <a:pt x="596138" y="236220"/>
                </a:lnTo>
                <a:close/>
              </a:path>
              <a:path w="925829" h="751204">
                <a:moveTo>
                  <a:pt x="720090" y="328930"/>
                </a:moveTo>
                <a:lnTo>
                  <a:pt x="697103" y="308610"/>
                </a:lnTo>
                <a:lnTo>
                  <a:pt x="646684" y="365760"/>
                </a:lnTo>
                <a:lnTo>
                  <a:pt x="641273" y="370840"/>
                </a:lnTo>
                <a:lnTo>
                  <a:pt x="635711" y="374650"/>
                </a:lnTo>
                <a:lnTo>
                  <a:pt x="629983" y="377190"/>
                </a:lnTo>
                <a:lnTo>
                  <a:pt x="624078" y="378460"/>
                </a:lnTo>
                <a:lnTo>
                  <a:pt x="616204" y="379730"/>
                </a:lnTo>
                <a:lnTo>
                  <a:pt x="608711" y="375920"/>
                </a:lnTo>
                <a:lnTo>
                  <a:pt x="595122" y="364490"/>
                </a:lnTo>
                <a:lnTo>
                  <a:pt x="591693" y="356870"/>
                </a:lnTo>
                <a:lnTo>
                  <a:pt x="591693" y="350520"/>
                </a:lnTo>
                <a:lnTo>
                  <a:pt x="652907" y="269240"/>
                </a:lnTo>
                <a:lnTo>
                  <a:pt x="629920" y="248920"/>
                </a:lnTo>
                <a:lnTo>
                  <a:pt x="573151" y="313690"/>
                </a:lnTo>
                <a:lnTo>
                  <a:pt x="557530" y="349250"/>
                </a:lnTo>
                <a:lnTo>
                  <a:pt x="558660" y="358140"/>
                </a:lnTo>
                <a:lnTo>
                  <a:pt x="592416" y="393700"/>
                </a:lnTo>
                <a:lnTo>
                  <a:pt x="606425" y="396240"/>
                </a:lnTo>
                <a:lnTo>
                  <a:pt x="614172" y="396240"/>
                </a:lnTo>
                <a:lnTo>
                  <a:pt x="621665" y="393700"/>
                </a:lnTo>
                <a:lnTo>
                  <a:pt x="607822" y="408940"/>
                </a:lnTo>
                <a:lnTo>
                  <a:pt x="630809" y="430530"/>
                </a:lnTo>
                <a:lnTo>
                  <a:pt x="663168" y="393700"/>
                </a:lnTo>
                <a:lnTo>
                  <a:pt x="675449" y="379730"/>
                </a:lnTo>
                <a:lnTo>
                  <a:pt x="720090" y="328930"/>
                </a:lnTo>
                <a:close/>
              </a:path>
              <a:path w="925829" h="751204">
                <a:moveTo>
                  <a:pt x="816686" y="440690"/>
                </a:moveTo>
                <a:lnTo>
                  <a:pt x="804087" y="402590"/>
                </a:lnTo>
                <a:lnTo>
                  <a:pt x="789178" y="387489"/>
                </a:lnTo>
                <a:lnTo>
                  <a:pt x="789178" y="434340"/>
                </a:lnTo>
                <a:lnTo>
                  <a:pt x="788530" y="440690"/>
                </a:lnTo>
                <a:lnTo>
                  <a:pt x="786790" y="447040"/>
                </a:lnTo>
                <a:lnTo>
                  <a:pt x="783958" y="453390"/>
                </a:lnTo>
                <a:lnTo>
                  <a:pt x="780034" y="459740"/>
                </a:lnTo>
                <a:lnTo>
                  <a:pt x="745655" y="429260"/>
                </a:lnTo>
                <a:lnTo>
                  <a:pt x="728472" y="414020"/>
                </a:lnTo>
                <a:lnTo>
                  <a:pt x="734631" y="408940"/>
                </a:lnTo>
                <a:lnTo>
                  <a:pt x="747395" y="403860"/>
                </a:lnTo>
                <a:lnTo>
                  <a:pt x="753999" y="402590"/>
                </a:lnTo>
                <a:lnTo>
                  <a:pt x="760437" y="402590"/>
                </a:lnTo>
                <a:lnTo>
                  <a:pt x="789178" y="434340"/>
                </a:lnTo>
                <a:lnTo>
                  <a:pt x="789178" y="387489"/>
                </a:lnTo>
                <a:lnTo>
                  <a:pt x="787514" y="386080"/>
                </a:lnTo>
                <a:lnTo>
                  <a:pt x="779691" y="382270"/>
                </a:lnTo>
                <a:lnTo>
                  <a:pt x="771563" y="378460"/>
                </a:lnTo>
                <a:lnTo>
                  <a:pt x="754519" y="375920"/>
                </a:lnTo>
                <a:lnTo>
                  <a:pt x="745972" y="375920"/>
                </a:lnTo>
                <a:lnTo>
                  <a:pt x="706170" y="393700"/>
                </a:lnTo>
                <a:lnTo>
                  <a:pt x="699389" y="401320"/>
                </a:lnTo>
                <a:lnTo>
                  <a:pt x="699135" y="401320"/>
                </a:lnTo>
                <a:lnTo>
                  <a:pt x="680516" y="443230"/>
                </a:lnTo>
                <a:lnTo>
                  <a:pt x="680478" y="452120"/>
                </a:lnTo>
                <a:lnTo>
                  <a:pt x="681609" y="461010"/>
                </a:lnTo>
                <a:lnTo>
                  <a:pt x="704342" y="499110"/>
                </a:lnTo>
                <a:lnTo>
                  <a:pt x="747458" y="518160"/>
                </a:lnTo>
                <a:lnTo>
                  <a:pt x="754786" y="518160"/>
                </a:lnTo>
                <a:lnTo>
                  <a:pt x="762127" y="516890"/>
                </a:lnTo>
                <a:lnTo>
                  <a:pt x="759472" y="494030"/>
                </a:lnTo>
                <a:lnTo>
                  <a:pt x="759333" y="492760"/>
                </a:lnTo>
                <a:lnTo>
                  <a:pt x="751840" y="494030"/>
                </a:lnTo>
                <a:lnTo>
                  <a:pt x="745109" y="492760"/>
                </a:lnTo>
                <a:lnTo>
                  <a:pt x="739013" y="490220"/>
                </a:lnTo>
                <a:lnTo>
                  <a:pt x="732790" y="488950"/>
                </a:lnTo>
                <a:lnTo>
                  <a:pt x="708152" y="457200"/>
                </a:lnTo>
                <a:lnTo>
                  <a:pt x="707859" y="450850"/>
                </a:lnTo>
                <a:lnTo>
                  <a:pt x="708926" y="443230"/>
                </a:lnTo>
                <a:lnTo>
                  <a:pt x="711339" y="436880"/>
                </a:lnTo>
                <a:lnTo>
                  <a:pt x="715137" y="429260"/>
                </a:lnTo>
                <a:lnTo>
                  <a:pt x="788924" y="495300"/>
                </a:lnTo>
                <a:lnTo>
                  <a:pt x="791210" y="492760"/>
                </a:lnTo>
                <a:lnTo>
                  <a:pt x="793242" y="491490"/>
                </a:lnTo>
                <a:lnTo>
                  <a:pt x="795147" y="488950"/>
                </a:lnTo>
                <a:lnTo>
                  <a:pt x="801166" y="481330"/>
                </a:lnTo>
                <a:lnTo>
                  <a:pt x="806259" y="473710"/>
                </a:lnTo>
                <a:lnTo>
                  <a:pt x="810387" y="466090"/>
                </a:lnTo>
                <a:lnTo>
                  <a:pt x="812647" y="459740"/>
                </a:lnTo>
                <a:lnTo>
                  <a:pt x="813562" y="457200"/>
                </a:lnTo>
                <a:lnTo>
                  <a:pt x="815721" y="448310"/>
                </a:lnTo>
                <a:lnTo>
                  <a:pt x="816686" y="440690"/>
                </a:lnTo>
                <a:close/>
              </a:path>
              <a:path w="925829" h="751204">
                <a:moveTo>
                  <a:pt x="836549" y="750709"/>
                </a:moveTo>
                <a:lnTo>
                  <a:pt x="822960" y="718185"/>
                </a:lnTo>
                <a:lnTo>
                  <a:pt x="803021" y="670433"/>
                </a:lnTo>
                <a:lnTo>
                  <a:pt x="786104" y="690054"/>
                </a:lnTo>
                <a:lnTo>
                  <a:pt x="17018" y="26289"/>
                </a:lnTo>
                <a:lnTo>
                  <a:pt x="0" y="45847"/>
                </a:lnTo>
                <a:lnTo>
                  <a:pt x="769175" y="709701"/>
                </a:lnTo>
                <a:lnTo>
                  <a:pt x="752221" y="729361"/>
                </a:lnTo>
                <a:lnTo>
                  <a:pt x="836549" y="750709"/>
                </a:lnTo>
                <a:close/>
              </a:path>
              <a:path w="925829" h="751204">
                <a:moveTo>
                  <a:pt x="925449" y="529590"/>
                </a:moveTo>
                <a:lnTo>
                  <a:pt x="923518" y="523240"/>
                </a:lnTo>
                <a:lnTo>
                  <a:pt x="921156" y="516890"/>
                </a:lnTo>
                <a:lnTo>
                  <a:pt x="918375" y="510540"/>
                </a:lnTo>
                <a:lnTo>
                  <a:pt x="915162" y="505460"/>
                </a:lnTo>
                <a:lnTo>
                  <a:pt x="911491" y="499110"/>
                </a:lnTo>
                <a:lnTo>
                  <a:pt x="909497" y="496570"/>
                </a:lnTo>
                <a:lnTo>
                  <a:pt x="907516" y="494030"/>
                </a:lnTo>
                <a:lnTo>
                  <a:pt x="903249" y="488950"/>
                </a:lnTo>
                <a:lnTo>
                  <a:pt x="866013" y="471170"/>
                </a:lnTo>
                <a:lnTo>
                  <a:pt x="857669" y="471170"/>
                </a:lnTo>
                <a:lnTo>
                  <a:pt x="849833" y="473710"/>
                </a:lnTo>
                <a:lnTo>
                  <a:pt x="842479" y="477520"/>
                </a:lnTo>
                <a:lnTo>
                  <a:pt x="835660" y="483870"/>
                </a:lnTo>
                <a:lnTo>
                  <a:pt x="835406" y="483870"/>
                </a:lnTo>
                <a:lnTo>
                  <a:pt x="829818" y="490220"/>
                </a:lnTo>
                <a:lnTo>
                  <a:pt x="826897" y="496570"/>
                </a:lnTo>
                <a:lnTo>
                  <a:pt x="826389" y="510540"/>
                </a:lnTo>
                <a:lnTo>
                  <a:pt x="827659" y="516890"/>
                </a:lnTo>
                <a:lnTo>
                  <a:pt x="833247" y="529590"/>
                </a:lnTo>
                <a:lnTo>
                  <a:pt x="836676" y="535940"/>
                </a:lnTo>
                <a:lnTo>
                  <a:pt x="840486" y="541020"/>
                </a:lnTo>
                <a:lnTo>
                  <a:pt x="845185" y="548640"/>
                </a:lnTo>
                <a:lnTo>
                  <a:pt x="848741" y="554990"/>
                </a:lnTo>
                <a:lnTo>
                  <a:pt x="851281" y="561340"/>
                </a:lnTo>
                <a:lnTo>
                  <a:pt x="853948" y="566420"/>
                </a:lnTo>
                <a:lnTo>
                  <a:pt x="853694" y="571500"/>
                </a:lnTo>
                <a:lnTo>
                  <a:pt x="850519" y="575310"/>
                </a:lnTo>
                <a:lnTo>
                  <a:pt x="850138" y="576580"/>
                </a:lnTo>
                <a:lnTo>
                  <a:pt x="847090" y="579120"/>
                </a:lnTo>
                <a:lnTo>
                  <a:pt x="843407" y="580390"/>
                </a:lnTo>
                <a:lnTo>
                  <a:pt x="834644" y="580390"/>
                </a:lnTo>
                <a:lnTo>
                  <a:pt x="829945" y="577850"/>
                </a:lnTo>
                <a:lnTo>
                  <a:pt x="819658" y="568960"/>
                </a:lnTo>
                <a:lnTo>
                  <a:pt x="815213" y="562610"/>
                </a:lnTo>
                <a:lnTo>
                  <a:pt x="811403" y="554990"/>
                </a:lnTo>
                <a:lnTo>
                  <a:pt x="808736" y="549910"/>
                </a:lnTo>
                <a:lnTo>
                  <a:pt x="806450" y="543560"/>
                </a:lnTo>
                <a:lnTo>
                  <a:pt x="804545" y="538480"/>
                </a:lnTo>
                <a:lnTo>
                  <a:pt x="803021" y="532130"/>
                </a:lnTo>
                <a:lnTo>
                  <a:pt x="778891" y="538480"/>
                </a:lnTo>
                <a:lnTo>
                  <a:pt x="780618" y="546100"/>
                </a:lnTo>
                <a:lnTo>
                  <a:pt x="782980" y="553720"/>
                </a:lnTo>
                <a:lnTo>
                  <a:pt x="808101" y="590550"/>
                </a:lnTo>
                <a:lnTo>
                  <a:pt x="841629" y="605790"/>
                </a:lnTo>
                <a:lnTo>
                  <a:pt x="850125" y="605790"/>
                </a:lnTo>
                <a:lnTo>
                  <a:pt x="858278" y="603250"/>
                </a:lnTo>
                <a:lnTo>
                  <a:pt x="866076" y="599440"/>
                </a:lnTo>
                <a:lnTo>
                  <a:pt x="873506" y="591820"/>
                </a:lnTo>
                <a:lnTo>
                  <a:pt x="873760" y="591820"/>
                </a:lnTo>
                <a:lnTo>
                  <a:pt x="878967" y="585470"/>
                </a:lnTo>
                <a:lnTo>
                  <a:pt x="881202" y="580390"/>
                </a:lnTo>
                <a:lnTo>
                  <a:pt x="881761" y="579120"/>
                </a:lnTo>
                <a:lnTo>
                  <a:pt x="881888" y="572770"/>
                </a:lnTo>
                <a:lnTo>
                  <a:pt x="882142" y="566420"/>
                </a:lnTo>
                <a:lnTo>
                  <a:pt x="880999" y="560070"/>
                </a:lnTo>
                <a:lnTo>
                  <a:pt x="878205" y="553720"/>
                </a:lnTo>
                <a:lnTo>
                  <a:pt x="875538" y="547370"/>
                </a:lnTo>
                <a:lnTo>
                  <a:pt x="872363" y="541020"/>
                </a:lnTo>
                <a:lnTo>
                  <a:pt x="868680" y="534670"/>
                </a:lnTo>
                <a:lnTo>
                  <a:pt x="864108" y="528320"/>
                </a:lnTo>
                <a:lnTo>
                  <a:pt x="860552" y="520700"/>
                </a:lnTo>
                <a:lnTo>
                  <a:pt x="855472" y="509270"/>
                </a:lnTo>
                <a:lnTo>
                  <a:pt x="855599" y="504190"/>
                </a:lnTo>
                <a:lnTo>
                  <a:pt x="858520" y="500380"/>
                </a:lnTo>
                <a:lnTo>
                  <a:pt x="858901" y="500380"/>
                </a:lnTo>
                <a:lnTo>
                  <a:pt x="861568" y="497840"/>
                </a:lnTo>
                <a:lnTo>
                  <a:pt x="864870" y="496570"/>
                </a:lnTo>
                <a:lnTo>
                  <a:pt x="872998" y="496570"/>
                </a:lnTo>
                <a:lnTo>
                  <a:pt x="899541" y="529590"/>
                </a:lnTo>
                <a:lnTo>
                  <a:pt x="901827" y="537210"/>
                </a:lnTo>
                <a:lnTo>
                  <a:pt x="925449" y="529590"/>
                </a:lnTo>
                <a:close/>
              </a:path>
            </a:pathLst>
          </a:custGeom>
          <a:solidFill>
            <a:srgbClr val="675BA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1" name="object 21"/>
          <p:cNvGrpSpPr/>
          <p:nvPr/>
        </p:nvGrpSpPr>
        <p:grpSpPr>
          <a:xfrm>
            <a:off x="1164031" y="2388870"/>
            <a:ext cx="4045585" cy="1153160"/>
            <a:chOff x="1164031" y="2388870"/>
            <a:chExt cx="4045585" cy="1153160"/>
          </a:xfrm>
        </p:grpSpPr>
        <p:sp>
          <p:nvSpPr>
            <p:cNvPr id="22" name="object 22"/>
            <p:cNvSpPr/>
            <p:nvPr/>
          </p:nvSpPr>
          <p:spPr>
            <a:xfrm>
              <a:off x="2008759" y="2388869"/>
              <a:ext cx="3201035" cy="974725"/>
            </a:xfrm>
            <a:custGeom>
              <a:avLst/>
              <a:gdLst/>
              <a:ahLst/>
              <a:cxnLst/>
              <a:rect l="l" t="t" r="r" b="b"/>
              <a:pathLst>
                <a:path w="3201035" h="974725">
                  <a:moveTo>
                    <a:pt x="477012" y="623189"/>
                  </a:moveTo>
                  <a:lnTo>
                    <a:pt x="469011" y="595376"/>
                  </a:lnTo>
                  <a:lnTo>
                    <a:pt x="330073" y="634873"/>
                  </a:lnTo>
                  <a:lnTo>
                    <a:pt x="337947" y="662813"/>
                  </a:lnTo>
                  <a:lnTo>
                    <a:pt x="392303" y="647319"/>
                  </a:lnTo>
                  <a:lnTo>
                    <a:pt x="433197" y="790829"/>
                  </a:lnTo>
                  <a:lnTo>
                    <a:pt x="463423" y="782193"/>
                  </a:lnTo>
                  <a:lnTo>
                    <a:pt x="425107" y="647319"/>
                  </a:lnTo>
                  <a:lnTo>
                    <a:pt x="422656" y="638683"/>
                  </a:lnTo>
                  <a:lnTo>
                    <a:pt x="477012" y="623189"/>
                  </a:lnTo>
                  <a:close/>
                </a:path>
                <a:path w="3201035" h="974725">
                  <a:moveTo>
                    <a:pt x="575183" y="641858"/>
                  </a:moveTo>
                  <a:lnTo>
                    <a:pt x="566293" y="610616"/>
                  </a:lnTo>
                  <a:lnTo>
                    <a:pt x="558165" y="613270"/>
                  </a:lnTo>
                  <a:lnTo>
                    <a:pt x="551103" y="616839"/>
                  </a:lnTo>
                  <a:lnTo>
                    <a:pt x="529463" y="655193"/>
                  </a:lnTo>
                  <a:lnTo>
                    <a:pt x="521208" y="626110"/>
                  </a:lnTo>
                  <a:lnTo>
                    <a:pt x="491617" y="634492"/>
                  </a:lnTo>
                  <a:lnTo>
                    <a:pt x="528320" y="763651"/>
                  </a:lnTo>
                  <a:lnTo>
                    <a:pt x="557911" y="755269"/>
                  </a:lnTo>
                  <a:lnTo>
                    <a:pt x="543941" y="706120"/>
                  </a:lnTo>
                  <a:lnTo>
                    <a:pt x="541388" y="693788"/>
                  </a:lnTo>
                  <a:lnTo>
                    <a:pt x="551751" y="655193"/>
                  </a:lnTo>
                  <a:lnTo>
                    <a:pt x="573405" y="642366"/>
                  </a:lnTo>
                  <a:lnTo>
                    <a:pt x="575183" y="641858"/>
                  </a:lnTo>
                  <a:close/>
                </a:path>
                <a:path w="3201035" h="974725">
                  <a:moveTo>
                    <a:pt x="743966" y="702310"/>
                  </a:moveTo>
                  <a:lnTo>
                    <a:pt x="740676" y="690753"/>
                  </a:lnTo>
                  <a:lnTo>
                    <a:pt x="707263" y="573151"/>
                  </a:lnTo>
                  <a:lnTo>
                    <a:pt x="677672" y="581533"/>
                  </a:lnTo>
                  <a:lnTo>
                    <a:pt x="698373" y="654431"/>
                  </a:lnTo>
                  <a:lnTo>
                    <a:pt x="699846" y="661771"/>
                  </a:lnTo>
                  <a:lnTo>
                    <a:pt x="700100" y="668528"/>
                  </a:lnTo>
                  <a:lnTo>
                    <a:pt x="699135" y="674725"/>
                  </a:lnTo>
                  <a:lnTo>
                    <a:pt x="669544" y="697230"/>
                  </a:lnTo>
                  <a:lnTo>
                    <a:pt x="661924" y="696468"/>
                  </a:lnTo>
                  <a:lnTo>
                    <a:pt x="620776" y="597662"/>
                  </a:lnTo>
                  <a:lnTo>
                    <a:pt x="591185" y="606171"/>
                  </a:lnTo>
                  <a:lnTo>
                    <a:pt x="614680" y="688340"/>
                  </a:lnTo>
                  <a:lnTo>
                    <a:pt x="637032" y="720979"/>
                  </a:lnTo>
                  <a:lnTo>
                    <a:pt x="654265" y="726909"/>
                  </a:lnTo>
                  <a:lnTo>
                    <a:pt x="664095" y="726897"/>
                  </a:lnTo>
                  <a:lnTo>
                    <a:pt x="702691" y="704977"/>
                  </a:lnTo>
                  <a:lnTo>
                    <a:pt x="706640" y="697230"/>
                  </a:lnTo>
                  <a:lnTo>
                    <a:pt x="708660" y="690753"/>
                  </a:lnTo>
                  <a:lnTo>
                    <a:pt x="714375" y="710692"/>
                  </a:lnTo>
                  <a:lnTo>
                    <a:pt x="743966" y="702310"/>
                  </a:lnTo>
                  <a:close/>
                </a:path>
                <a:path w="3201035" h="974725">
                  <a:moveTo>
                    <a:pt x="865009" y="636943"/>
                  </a:moveTo>
                  <a:lnTo>
                    <a:pt x="863409" y="627507"/>
                  </a:lnTo>
                  <a:lnTo>
                    <a:pt x="863346" y="627126"/>
                  </a:lnTo>
                  <a:lnTo>
                    <a:pt x="863219" y="626618"/>
                  </a:lnTo>
                  <a:lnTo>
                    <a:pt x="833120" y="602234"/>
                  </a:lnTo>
                  <a:lnTo>
                    <a:pt x="826262" y="600964"/>
                  </a:lnTo>
                  <a:lnTo>
                    <a:pt x="819277" y="600329"/>
                  </a:lnTo>
                  <a:lnTo>
                    <a:pt x="812292" y="600329"/>
                  </a:lnTo>
                  <a:lnTo>
                    <a:pt x="803783" y="600202"/>
                  </a:lnTo>
                  <a:lnTo>
                    <a:pt x="776859" y="586105"/>
                  </a:lnTo>
                  <a:lnTo>
                    <a:pt x="777494" y="582549"/>
                  </a:lnTo>
                  <a:lnTo>
                    <a:pt x="782447" y="576072"/>
                  </a:lnTo>
                  <a:lnTo>
                    <a:pt x="786511" y="573532"/>
                  </a:lnTo>
                  <a:lnTo>
                    <a:pt x="797814" y="570357"/>
                  </a:lnTo>
                  <a:lnTo>
                    <a:pt x="803910" y="569722"/>
                  </a:lnTo>
                  <a:lnTo>
                    <a:pt x="817753" y="570484"/>
                  </a:lnTo>
                  <a:lnTo>
                    <a:pt x="824865" y="571754"/>
                  </a:lnTo>
                  <a:lnTo>
                    <a:pt x="832231" y="573786"/>
                  </a:lnTo>
                  <a:lnTo>
                    <a:pt x="833196" y="569722"/>
                  </a:lnTo>
                  <a:lnTo>
                    <a:pt x="812165" y="545084"/>
                  </a:lnTo>
                  <a:lnTo>
                    <a:pt x="805472" y="545160"/>
                  </a:lnTo>
                  <a:lnTo>
                    <a:pt x="762279" y="561505"/>
                  </a:lnTo>
                  <a:lnTo>
                    <a:pt x="750100" y="591667"/>
                  </a:lnTo>
                  <a:lnTo>
                    <a:pt x="751522" y="600329"/>
                  </a:lnTo>
                  <a:lnTo>
                    <a:pt x="782066" y="626237"/>
                  </a:lnTo>
                  <a:lnTo>
                    <a:pt x="788924" y="627380"/>
                  </a:lnTo>
                  <a:lnTo>
                    <a:pt x="795909" y="627761"/>
                  </a:lnTo>
                  <a:lnTo>
                    <a:pt x="811403" y="627507"/>
                  </a:lnTo>
                  <a:lnTo>
                    <a:pt x="818769" y="628015"/>
                  </a:lnTo>
                  <a:lnTo>
                    <a:pt x="837057" y="638048"/>
                  </a:lnTo>
                  <a:lnTo>
                    <a:pt x="838327" y="642366"/>
                  </a:lnTo>
                  <a:lnTo>
                    <a:pt x="806958" y="660273"/>
                  </a:lnTo>
                  <a:lnTo>
                    <a:pt x="798957" y="659638"/>
                  </a:lnTo>
                  <a:lnTo>
                    <a:pt x="792886" y="658926"/>
                  </a:lnTo>
                  <a:lnTo>
                    <a:pt x="786701" y="657720"/>
                  </a:lnTo>
                  <a:lnTo>
                    <a:pt x="780415" y="656018"/>
                  </a:lnTo>
                  <a:lnTo>
                    <a:pt x="774065" y="653796"/>
                  </a:lnTo>
                  <a:lnTo>
                    <a:pt x="766572" y="677672"/>
                  </a:lnTo>
                  <a:lnTo>
                    <a:pt x="805014" y="684631"/>
                  </a:lnTo>
                  <a:lnTo>
                    <a:pt x="812520" y="684136"/>
                  </a:lnTo>
                  <a:lnTo>
                    <a:pt x="852246" y="668007"/>
                  </a:lnTo>
                  <a:lnTo>
                    <a:pt x="858862" y="660273"/>
                  </a:lnTo>
                  <a:lnTo>
                    <a:pt x="862393" y="654177"/>
                  </a:lnTo>
                  <a:lnTo>
                    <a:pt x="864590" y="646303"/>
                  </a:lnTo>
                  <a:lnTo>
                    <a:pt x="864704" y="645668"/>
                  </a:lnTo>
                  <a:lnTo>
                    <a:pt x="865009" y="636943"/>
                  </a:lnTo>
                  <a:close/>
                </a:path>
                <a:path w="3201035" h="974725">
                  <a:moveTo>
                    <a:pt x="970788" y="632968"/>
                  </a:moveTo>
                  <a:lnTo>
                    <a:pt x="967066" y="619887"/>
                  </a:lnTo>
                  <a:lnTo>
                    <a:pt x="963930" y="608838"/>
                  </a:lnTo>
                  <a:lnTo>
                    <a:pt x="961390" y="611124"/>
                  </a:lnTo>
                  <a:lnTo>
                    <a:pt x="941832" y="619887"/>
                  </a:lnTo>
                  <a:lnTo>
                    <a:pt x="937514" y="619760"/>
                  </a:lnTo>
                  <a:lnTo>
                    <a:pt x="934085" y="617982"/>
                  </a:lnTo>
                  <a:lnTo>
                    <a:pt x="930529" y="616204"/>
                  </a:lnTo>
                  <a:lnTo>
                    <a:pt x="927989" y="612521"/>
                  </a:lnTo>
                  <a:lnTo>
                    <a:pt x="926338" y="606806"/>
                  </a:lnTo>
                  <a:lnTo>
                    <a:pt x="910717" y="551815"/>
                  </a:lnTo>
                  <a:lnTo>
                    <a:pt x="908304" y="543306"/>
                  </a:lnTo>
                  <a:lnTo>
                    <a:pt x="943102" y="533527"/>
                  </a:lnTo>
                  <a:lnTo>
                    <a:pt x="938669" y="517906"/>
                  </a:lnTo>
                  <a:lnTo>
                    <a:pt x="935863" y="508000"/>
                  </a:lnTo>
                  <a:lnTo>
                    <a:pt x="901065" y="517906"/>
                  </a:lnTo>
                  <a:lnTo>
                    <a:pt x="890905" y="482473"/>
                  </a:lnTo>
                  <a:lnTo>
                    <a:pt x="861314" y="490855"/>
                  </a:lnTo>
                  <a:lnTo>
                    <a:pt x="871474" y="526415"/>
                  </a:lnTo>
                  <a:lnTo>
                    <a:pt x="855091" y="530987"/>
                  </a:lnTo>
                  <a:lnTo>
                    <a:pt x="862330" y="556514"/>
                  </a:lnTo>
                  <a:lnTo>
                    <a:pt x="878713" y="551815"/>
                  </a:lnTo>
                  <a:lnTo>
                    <a:pt x="898017" y="619887"/>
                  </a:lnTo>
                  <a:lnTo>
                    <a:pt x="923455" y="648728"/>
                  </a:lnTo>
                  <a:lnTo>
                    <a:pt x="930478" y="649541"/>
                  </a:lnTo>
                  <a:lnTo>
                    <a:pt x="937983" y="649033"/>
                  </a:lnTo>
                  <a:lnTo>
                    <a:pt x="946023" y="647192"/>
                  </a:lnTo>
                  <a:lnTo>
                    <a:pt x="951484" y="645668"/>
                  </a:lnTo>
                  <a:lnTo>
                    <a:pt x="956310" y="643636"/>
                  </a:lnTo>
                  <a:lnTo>
                    <a:pt x="960247" y="641223"/>
                  </a:lnTo>
                  <a:lnTo>
                    <a:pt x="964311" y="638937"/>
                  </a:lnTo>
                  <a:lnTo>
                    <a:pt x="967867" y="636143"/>
                  </a:lnTo>
                  <a:lnTo>
                    <a:pt x="970788" y="632968"/>
                  </a:lnTo>
                  <a:close/>
                </a:path>
                <a:path w="3201035" h="974725">
                  <a:moveTo>
                    <a:pt x="1084783" y="576072"/>
                  </a:moveTo>
                  <a:lnTo>
                    <a:pt x="1084707" y="573532"/>
                  </a:lnTo>
                  <a:lnTo>
                    <a:pt x="1083259" y="565023"/>
                  </a:lnTo>
                  <a:lnTo>
                    <a:pt x="1083183" y="564515"/>
                  </a:lnTo>
                  <a:lnTo>
                    <a:pt x="1046099" y="538480"/>
                  </a:lnTo>
                  <a:lnTo>
                    <a:pt x="1032129" y="537718"/>
                  </a:lnTo>
                  <a:lnTo>
                    <a:pt x="1023620" y="537718"/>
                  </a:lnTo>
                  <a:lnTo>
                    <a:pt x="1016254" y="537083"/>
                  </a:lnTo>
                  <a:lnTo>
                    <a:pt x="1003427" y="535051"/>
                  </a:lnTo>
                  <a:lnTo>
                    <a:pt x="999490" y="532384"/>
                  </a:lnTo>
                  <a:lnTo>
                    <a:pt x="997839" y="527939"/>
                  </a:lnTo>
                  <a:lnTo>
                    <a:pt x="996696" y="523621"/>
                  </a:lnTo>
                  <a:lnTo>
                    <a:pt x="997331" y="520065"/>
                  </a:lnTo>
                  <a:lnTo>
                    <a:pt x="999871" y="516763"/>
                  </a:lnTo>
                  <a:lnTo>
                    <a:pt x="1002284" y="513461"/>
                  </a:lnTo>
                  <a:lnTo>
                    <a:pt x="1006348" y="511048"/>
                  </a:lnTo>
                  <a:lnTo>
                    <a:pt x="1012190" y="509270"/>
                  </a:lnTo>
                  <a:lnTo>
                    <a:pt x="1017651" y="507746"/>
                  </a:lnTo>
                  <a:lnTo>
                    <a:pt x="1023874" y="507238"/>
                  </a:lnTo>
                  <a:lnTo>
                    <a:pt x="1030732" y="507619"/>
                  </a:lnTo>
                  <a:lnTo>
                    <a:pt x="1037590" y="507873"/>
                  </a:lnTo>
                  <a:lnTo>
                    <a:pt x="1044702" y="509143"/>
                  </a:lnTo>
                  <a:lnTo>
                    <a:pt x="1052195" y="511175"/>
                  </a:lnTo>
                  <a:lnTo>
                    <a:pt x="1053109" y="507238"/>
                  </a:lnTo>
                  <a:lnTo>
                    <a:pt x="1032002" y="482600"/>
                  </a:lnTo>
                  <a:lnTo>
                    <a:pt x="1025321" y="482650"/>
                  </a:lnTo>
                  <a:lnTo>
                    <a:pt x="982192" y="498944"/>
                  </a:lnTo>
                  <a:lnTo>
                    <a:pt x="969949" y="529056"/>
                  </a:lnTo>
                  <a:lnTo>
                    <a:pt x="971423" y="538099"/>
                  </a:lnTo>
                  <a:lnTo>
                    <a:pt x="1008761" y="564769"/>
                  </a:lnTo>
                  <a:lnTo>
                    <a:pt x="1015746" y="565150"/>
                  </a:lnTo>
                  <a:lnTo>
                    <a:pt x="1022731" y="565023"/>
                  </a:lnTo>
                  <a:lnTo>
                    <a:pt x="1031240" y="565023"/>
                  </a:lnTo>
                  <a:lnTo>
                    <a:pt x="1038606" y="565404"/>
                  </a:lnTo>
                  <a:lnTo>
                    <a:pt x="1044956" y="566420"/>
                  </a:lnTo>
                  <a:lnTo>
                    <a:pt x="1051179" y="567309"/>
                  </a:lnTo>
                  <a:lnTo>
                    <a:pt x="1055116" y="570230"/>
                  </a:lnTo>
                  <a:lnTo>
                    <a:pt x="1056767" y="574929"/>
                  </a:lnTo>
                  <a:lnTo>
                    <a:pt x="1056894" y="575437"/>
                  </a:lnTo>
                  <a:lnTo>
                    <a:pt x="1058164" y="579755"/>
                  </a:lnTo>
                  <a:lnTo>
                    <a:pt x="1026795" y="597662"/>
                  </a:lnTo>
                  <a:lnTo>
                    <a:pt x="1018794" y="597027"/>
                  </a:lnTo>
                  <a:lnTo>
                    <a:pt x="1012736" y="596366"/>
                  </a:lnTo>
                  <a:lnTo>
                    <a:pt x="1006576" y="595172"/>
                  </a:lnTo>
                  <a:lnTo>
                    <a:pt x="1000302" y="593483"/>
                  </a:lnTo>
                  <a:lnTo>
                    <a:pt x="993902" y="591312"/>
                  </a:lnTo>
                  <a:lnTo>
                    <a:pt x="986409" y="615061"/>
                  </a:lnTo>
                  <a:lnTo>
                    <a:pt x="1024851" y="622020"/>
                  </a:lnTo>
                  <a:lnTo>
                    <a:pt x="1032357" y="621525"/>
                  </a:lnTo>
                  <a:lnTo>
                    <a:pt x="1072083" y="605459"/>
                  </a:lnTo>
                  <a:lnTo>
                    <a:pt x="1078699" y="597662"/>
                  </a:lnTo>
                  <a:lnTo>
                    <a:pt x="1082179" y="591667"/>
                  </a:lnTo>
                  <a:lnTo>
                    <a:pt x="1082306" y="591312"/>
                  </a:lnTo>
                  <a:lnTo>
                    <a:pt x="1084440" y="583692"/>
                  </a:lnTo>
                  <a:lnTo>
                    <a:pt x="1084554" y="582549"/>
                  </a:lnTo>
                  <a:lnTo>
                    <a:pt x="1084783" y="576072"/>
                  </a:lnTo>
                  <a:close/>
                </a:path>
                <a:path w="3201035" h="974725">
                  <a:moveTo>
                    <a:pt x="3200527" y="15240"/>
                  </a:moveTo>
                  <a:lnTo>
                    <a:pt x="3114929" y="0"/>
                  </a:lnTo>
                  <a:lnTo>
                    <a:pt x="3122295" y="24904"/>
                  </a:lnTo>
                  <a:lnTo>
                    <a:pt x="0" y="949833"/>
                  </a:lnTo>
                  <a:lnTo>
                    <a:pt x="7366" y="974598"/>
                  </a:lnTo>
                  <a:lnTo>
                    <a:pt x="3129673" y="49784"/>
                  </a:lnTo>
                  <a:lnTo>
                    <a:pt x="3137027" y="74549"/>
                  </a:lnTo>
                  <a:lnTo>
                    <a:pt x="3194126" y="21209"/>
                  </a:lnTo>
                  <a:lnTo>
                    <a:pt x="3200527" y="1524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4031" y="3237230"/>
              <a:ext cx="874776" cy="304800"/>
            </a:xfrm>
            <a:prstGeom prst="rect">
              <a:avLst/>
            </a:prstGeom>
          </p:spPr>
        </p:pic>
      </p:grpSp>
      <p:pic>
        <p:nvPicPr>
          <p:cNvPr id="24" name="object 2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005059" y="3275710"/>
            <a:ext cx="962253" cy="304800"/>
          </a:xfrm>
          <a:prstGeom prst="rect">
            <a:avLst/>
          </a:prstGeom>
        </p:spPr>
      </p:pic>
      <p:sp>
        <p:nvSpPr>
          <p:cNvPr id="25" name="Slide Number Placeholder 2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12469" y="3410711"/>
            <a:ext cx="10768584" cy="381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46721" y="2750820"/>
            <a:ext cx="4602733" cy="54863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9600" y="228600"/>
            <a:ext cx="10637520" cy="396367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3"/>
          </p:nvPr>
        </p:nvPicPr>
        <p:blipFill>
          <a:blip r:embed="rId2"/>
          <a:stretch>
            <a:fillRect/>
          </a:stretch>
        </p:blipFill>
        <p:spPr>
          <a:xfrm>
            <a:off x="4267200" y="4267200"/>
            <a:ext cx="4857750" cy="26003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600200" y="432435"/>
            <a:ext cx="9314815" cy="599376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17195" y="381000"/>
            <a:ext cx="11357610" cy="587184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993140" y="228600"/>
            <a:ext cx="10589260" cy="6019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762000" y="838200"/>
          <a:ext cx="10395585" cy="481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0334625" imgH="5133975" progId="Paint.Picture">
                  <p:embed/>
                </p:oleObj>
              </mc:Choice>
              <mc:Fallback>
                <p:oleObj name="" r:id="rId1" imgW="10334625" imgH="51339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62000" y="838200"/>
                        <a:ext cx="10395585" cy="4810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4636008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240146" y="1586433"/>
            <a:ext cx="4995545" cy="732155"/>
            <a:chOff x="5240146" y="1586433"/>
            <a:chExt cx="4995545" cy="7321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44718" y="1586433"/>
              <a:ext cx="4990465" cy="3660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40146" y="1952497"/>
              <a:ext cx="1874012" cy="365760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44719" y="2546857"/>
            <a:ext cx="6036563" cy="36576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44719" y="3140913"/>
            <a:ext cx="6260465" cy="366064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5240146" y="3735959"/>
            <a:ext cx="6284595" cy="731520"/>
            <a:chOff x="5240146" y="3735959"/>
            <a:chExt cx="6284595" cy="73152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44718" y="3735959"/>
              <a:ext cx="5502529" cy="3657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90021" y="3735959"/>
              <a:ext cx="934516" cy="3657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40146" y="4101414"/>
              <a:ext cx="1943607" cy="366064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56690" y="1947621"/>
            <a:ext cx="2386965" cy="548944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158875" y="923290"/>
            <a:ext cx="10423525" cy="50120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04800" y="685800"/>
            <a:ext cx="11497945" cy="492315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57200" y="381000"/>
            <a:ext cx="10986770" cy="353250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3"/>
          </p:nvPr>
        </p:nvPicPr>
        <p:blipFill>
          <a:blip r:embed="rId2"/>
          <a:stretch>
            <a:fillRect/>
          </a:stretch>
        </p:blipFill>
        <p:spPr>
          <a:xfrm>
            <a:off x="3276600" y="4419600"/>
            <a:ext cx="7841615" cy="12395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28600" y="838200"/>
            <a:ext cx="11854815" cy="442150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74320" y="675005"/>
            <a:ext cx="11643360" cy="55086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9600" y="304800"/>
            <a:ext cx="11238230" cy="561911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62000" y="914400"/>
            <a:ext cx="10594975" cy="468122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264920" y="457200"/>
            <a:ext cx="9662160" cy="546481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57200" y="609600"/>
            <a:ext cx="11390630" cy="494792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62000" y="533400"/>
            <a:ext cx="10457815" cy="5092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12469" y="3410711"/>
            <a:ext cx="10768584" cy="381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70753" y="2750820"/>
            <a:ext cx="5878576" cy="54863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9605" y="838200"/>
            <a:ext cx="10932795" cy="475551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38200" y="1183640"/>
            <a:ext cx="10381615" cy="449072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6200" y="457200"/>
            <a:ext cx="11909425" cy="570801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57200" y="274320"/>
            <a:ext cx="11233150" cy="609790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9600" y="609600"/>
            <a:ext cx="11037570" cy="555434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33400" y="152400"/>
            <a:ext cx="11324590" cy="584962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524000" y="304800"/>
            <a:ext cx="9526270" cy="613029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9600" y="838200"/>
            <a:ext cx="11067415" cy="546862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38200" y="274320"/>
            <a:ext cx="10852150" cy="65659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9600" y="1848485"/>
            <a:ext cx="9845675" cy="16979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9600" y="557530"/>
            <a:ext cx="10948035" cy="554609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371600" y="990600"/>
            <a:ext cx="9728200" cy="474281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4636008" cy="685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4719" y="2181098"/>
            <a:ext cx="4227703" cy="36576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240146" y="2775534"/>
            <a:ext cx="6242050" cy="1097915"/>
            <a:chOff x="5240146" y="2775534"/>
            <a:chExt cx="6242050" cy="109791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44718" y="2775534"/>
              <a:ext cx="6237351" cy="366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0146" y="3140913"/>
              <a:ext cx="5880100" cy="36606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40146" y="3507359"/>
              <a:ext cx="3739769" cy="365759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1320672" y="1947621"/>
            <a:ext cx="2285365" cy="549275"/>
            <a:chOff x="1320672" y="1947621"/>
            <a:chExt cx="2285365" cy="549275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0672" y="1947621"/>
              <a:ext cx="1532001" cy="5489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46350" y="1947621"/>
              <a:ext cx="371856" cy="54894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32277" y="1947621"/>
              <a:ext cx="873251" cy="548944"/>
            </a:xfrm>
            <a:prstGeom prst="rect">
              <a:avLst/>
            </a:prstGeom>
          </p:spPr>
        </p:pic>
      </p:grpSp>
      <p:sp>
        <p:nvSpPr>
          <p:cNvPr id="12" name="Slide Number Placeholder 11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407661" y="549859"/>
            <a:ext cx="3496310" cy="5489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9605" y="3264684"/>
            <a:ext cx="1616825" cy="182866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48422" y="3337873"/>
            <a:ext cx="1182035" cy="131306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36303" y="2991873"/>
            <a:ext cx="1028622" cy="200090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925823" y="3640531"/>
            <a:ext cx="3789679" cy="636270"/>
            <a:chOff x="3925823" y="3640531"/>
            <a:chExt cx="3789679" cy="636270"/>
          </a:xfrm>
        </p:grpSpPr>
        <p:sp>
          <p:nvSpPr>
            <p:cNvPr id="7" name="object 7"/>
            <p:cNvSpPr/>
            <p:nvPr/>
          </p:nvSpPr>
          <p:spPr>
            <a:xfrm>
              <a:off x="3925823" y="3898392"/>
              <a:ext cx="3789679" cy="192405"/>
            </a:xfrm>
            <a:custGeom>
              <a:avLst/>
              <a:gdLst/>
              <a:ahLst/>
              <a:cxnLst/>
              <a:rect l="l" t="t" r="r" b="b"/>
              <a:pathLst>
                <a:path w="3789679" h="192404">
                  <a:moveTo>
                    <a:pt x="3597529" y="0"/>
                  </a:moveTo>
                  <a:lnTo>
                    <a:pt x="3597529" y="192023"/>
                  </a:lnTo>
                  <a:lnTo>
                    <a:pt x="3725545" y="128015"/>
                  </a:lnTo>
                  <a:lnTo>
                    <a:pt x="3629532" y="128015"/>
                  </a:lnTo>
                  <a:lnTo>
                    <a:pt x="3629532" y="64007"/>
                  </a:lnTo>
                  <a:lnTo>
                    <a:pt x="3725545" y="64007"/>
                  </a:lnTo>
                  <a:lnTo>
                    <a:pt x="3597529" y="0"/>
                  </a:lnTo>
                  <a:close/>
                </a:path>
                <a:path w="3789679" h="192404">
                  <a:moveTo>
                    <a:pt x="3597529" y="64007"/>
                  </a:moveTo>
                  <a:lnTo>
                    <a:pt x="0" y="64007"/>
                  </a:lnTo>
                  <a:lnTo>
                    <a:pt x="0" y="128015"/>
                  </a:lnTo>
                  <a:lnTo>
                    <a:pt x="3597529" y="128015"/>
                  </a:lnTo>
                  <a:lnTo>
                    <a:pt x="3597529" y="64007"/>
                  </a:lnTo>
                  <a:close/>
                </a:path>
                <a:path w="3789679" h="192404">
                  <a:moveTo>
                    <a:pt x="3725545" y="64007"/>
                  </a:moveTo>
                  <a:lnTo>
                    <a:pt x="3629532" y="64007"/>
                  </a:lnTo>
                  <a:lnTo>
                    <a:pt x="3629532" y="128015"/>
                  </a:lnTo>
                  <a:lnTo>
                    <a:pt x="3725545" y="128015"/>
                  </a:lnTo>
                  <a:lnTo>
                    <a:pt x="3789553" y="96011"/>
                  </a:lnTo>
                  <a:lnTo>
                    <a:pt x="3725545" y="64007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0159" y="3640531"/>
              <a:ext cx="866775" cy="30510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925823" y="4084320"/>
              <a:ext cx="3789679" cy="192405"/>
            </a:xfrm>
            <a:custGeom>
              <a:avLst/>
              <a:gdLst/>
              <a:ahLst/>
              <a:cxnLst/>
              <a:rect l="l" t="t" r="r" b="b"/>
              <a:pathLst>
                <a:path w="3789679" h="192404">
                  <a:moveTo>
                    <a:pt x="192024" y="0"/>
                  </a:moveTo>
                  <a:lnTo>
                    <a:pt x="0" y="96011"/>
                  </a:lnTo>
                  <a:lnTo>
                    <a:pt x="192024" y="192023"/>
                  </a:lnTo>
                  <a:lnTo>
                    <a:pt x="192024" y="128015"/>
                  </a:lnTo>
                  <a:lnTo>
                    <a:pt x="160020" y="128015"/>
                  </a:lnTo>
                  <a:lnTo>
                    <a:pt x="160020" y="64007"/>
                  </a:lnTo>
                  <a:lnTo>
                    <a:pt x="192024" y="64007"/>
                  </a:lnTo>
                  <a:lnTo>
                    <a:pt x="192024" y="0"/>
                  </a:lnTo>
                  <a:close/>
                </a:path>
                <a:path w="3789679" h="192404">
                  <a:moveTo>
                    <a:pt x="192024" y="64007"/>
                  </a:moveTo>
                  <a:lnTo>
                    <a:pt x="160020" y="64007"/>
                  </a:lnTo>
                  <a:lnTo>
                    <a:pt x="160020" y="128015"/>
                  </a:lnTo>
                  <a:lnTo>
                    <a:pt x="192024" y="128015"/>
                  </a:lnTo>
                  <a:lnTo>
                    <a:pt x="192024" y="64007"/>
                  </a:lnTo>
                  <a:close/>
                </a:path>
                <a:path w="3789679" h="192404">
                  <a:moveTo>
                    <a:pt x="3789553" y="64007"/>
                  </a:moveTo>
                  <a:lnTo>
                    <a:pt x="192024" y="64007"/>
                  </a:lnTo>
                  <a:lnTo>
                    <a:pt x="192024" y="128015"/>
                  </a:lnTo>
                  <a:lnTo>
                    <a:pt x="3789553" y="128015"/>
                  </a:lnTo>
                  <a:lnTo>
                    <a:pt x="3789553" y="64007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822945" y="5007609"/>
            <a:ext cx="1594611" cy="304799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407661" y="549859"/>
            <a:ext cx="3496310" cy="5489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9605" y="3264684"/>
            <a:ext cx="1616825" cy="182866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48422" y="3337873"/>
            <a:ext cx="1182035" cy="131306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36303" y="2991873"/>
            <a:ext cx="1028622" cy="200090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3901440" y="3325367"/>
            <a:ext cx="593090" cy="689610"/>
          </a:xfrm>
          <a:custGeom>
            <a:avLst/>
            <a:gdLst/>
            <a:ahLst/>
            <a:cxnLst/>
            <a:rect l="l" t="t" r="r" b="b"/>
            <a:pathLst>
              <a:path w="593089" h="689610">
                <a:moveTo>
                  <a:pt x="443872" y="125567"/>
                </a:moveTo>
                <a:lnTo>
                  <a:pt x="0" y="647827"/>
                </a:lnTo>
                <a:lnTo>
                  <a:pt x="48768" y="689229"/>
                </a:lnTo>
                <a:lnTo>
                  <a:pt x="492598" y="167018"/>
                </a:lnTo>
                <a:lnTo>
                  <a:pt x="443872" y="125567"/>
                </a:lnTo>
                <a:close/>
              </a:path>
              <a:path w="593089" h="689610">
                <a:moveTo>
                  <a:pt x="567804" y="101219"/>
                </a:moveTo>
                <a:lnTo>
                  <a:pt x="464565" y="101219"/>
                </a:lnTo>
                <a:lnTo>
                  <a:pt x="513334" y="142621"/>
                </a:lnTo>
                <a:lnTo>
                  <a:pt x="492598" y="167018"/>
                </a:lnTo>
                <a:lnTo>
                  <a:pt x="541401" y="208534"/>
                </a:lnTo>
                <a:lnTo>
                  <a:pt x="567804" y="101219"/>
                </a:lnTo>
                <a:close/>
              </a:path>
              <a:path w="593089" h="689610">
                <a:moveTo>
                  <a:pt x="464565" y="101219"/>
                </a:moveTo>
                <a:lnTo>
                  <a:pt x="443872" y="125567"/>
                </a:lnTo>
                <a:lnTo>
                  <a:pt x="492598" y="167018"/>
                </a:lnTo>
                <a:lnTo>
                  <a:pt x="513334" y="142621"/>
                </a:lnTo>
                <a:lnTo>
                  <a:pt x="464565" y="101219"/>
                </a:lnTo>
                <a:close/>
              </a:path>
              <a:path w="593089" h="689610">
                <a:moveTo>
                  <a:pt x="592709" y="0"/>
                </a:moveTo>
                <a:lnTo>
                  <a:pt x="395097" y="84074"/>
                </a:lnTo>
                <a:lnTo>
                  <a:pt x="443872" y="125567"/>
                </a:lnTo>
                <a:lnTo>
                  <a:pt x="464565" y="101219"/>
                </a:lnTo>
                <a:lnTo>
                  <a:pt x="567804" y="101219"/>
                </a:lnTo>
                <a:lnTo>
                  <a:pt x="59270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57215" y="3764915"/>
            <a:ext cx="866775" cy="304800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6611111" y="4157598"/>
            <a:ext cx="1127760" cy="1120140"/>
          </a:xfrm>
          <a:custGeom>
            <a:avLst/>
            <a:gdLst/>
            <a:ahLst/>
            <a:cxnLst/>
            <a:rect l="l" t="t" r="r" b="b"/>
            <a:pathLst>
              <a:path w="1127759" h="1120139">
                <a:moveTo>
                  <a:pt x="68580" y="916558"/>
                </a:moveTo>
                <a:lnTo>
                  <a:pt x="0" y="1120013"/>
                </a:lnTo>
                <a:lnTo>
                  <a:pt x="203835" y="1052830"/>
                </a:lnTo>
                <a:lnTo>
                  <a:pt x="181145" y="1029969"/>
                </a:lnTo>
                <a:lnTo>
                  <a:pt x="136144" y="1029969"/>
                </a:lnTo>
                <a:lnTo>
                  <a:pt x="90932" y="984503"/>
                </a:lnTo>
                <a:lnTo>
                  <a:pt x="113634" y="961952"/>
                </a:lnTo>
                <a:lnTo>
                  <a:pt x="68580" y="916558"/>
                </a:lnTo>
                <a:close/>
              </a:path>
              <a:path w="1127759" h="1120139">
                <a:moveTo>
                  <a:pt x="113634" y="961952"/>
                </a:moveTo>
                <a:lnTo>
                  <a:pt x="90932" y="984503"/>
                </a:lnTo>
                <a:lnTo>
                  <a:pt x="136144" y="1029969"/>
                </a:lnTo>
                <a:lnTo>
                  <a:pt x="158804" y="1007460"/>
                </a:lnTo>
                <a:lnTo>
                  <a:pt x="113634" y="961952"/>
                </a:lnTo>
                <a:close/>
              </a:path>
              <a:path w="1127759" h="1120139">
                <a:moveTo>
                  <a:pt x="158804" y="1007460"/>
                </a:moveTo>
                <a:lnTo>
                  <a:pt x="136144" y="1029969"/>
                </a:lnTo>
                <a:lnTo>
                  <a:pt x="181145" y="1029969"/>
                </a:lnTo>
                <a:lnTo>
                  <a:pt x="158804" y="1007460"/>
                </a:lnTo>
                <a:close/>
              </a:path>
              <a:path w="1127759" h="1120139">
                <a:moveTo>
                  <a:pt x="1082040" y="0"/>
                </a:moveTo>
                <a:lnTo>
                  <a:pt x="113634" y="961952"/>
                </a:lnTo>
                <a:lnTo>
                  <a:pt x="158804" y="1007460"/>
                </a:lnTo>
                <a:lnTo>
                  <a:pt x="1127252" y="45465"/>
                </a:lnTo>
                <a:lnTo>
                  <a:pt x="108204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51084" y="1477020"/>
            <a:ext cx="886383" cy="172311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39452" y="4557039"/>
            <a:ext cx="874183" cy="170022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174020" y="1670583"/>
            <a:ext cx="874183" cy="1700225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4050791" y="4541520"/>
            <a:ext cx="1184275" cy="596900"/>
          </a:xfrm>
          <a:custGeom>
            <a:avLst/>
            <a:gdLst/>
            <a:ahLst/>
            <a:cxnLst/>
            <a:rect l="l" t="t" r="r" b="b"/>
            <a:pathLst>
              <a:path w="1184275" h="596900">
                <a:moveTo>
                  <a:pt x="186790" y="57713"/>
                </a:moveTo>
                <a:lnTo>
                  <a:pt x="158977" y="115371"/>
                </a:lnTo>
                <a:lnTo>
                  <a:pt x="1156335" y="596645"/>
                </a:lnTo>
                <a:lnTo>
                  <a:pt x="1184148" y="538987"/>
                </a:lnTo>
                <a:lnTo>
                  <a:pt x="186790" y="57713"/>
                </a:lnTo>
                <a:close/>
              </a:path>
              <a:path w="1184275" h="596900">
                <a:moveTo>
                  <a:pt x="214630" y="0"/>
                </a:moveTo>
                <a:lnTo>
                  <a:pt x="0" y="3047"/>
                </a:lnTo>
                <a:lnTo>
                  <a:pt x="131191" y="172973"/>
                </a:lnTo>
                <a:lnTo>
                  <a:pt x="158977" y="115371"/>
                </a:lnTo>
                <a:lnTo>
                  <a:pt x="130175" y="101472"/>
                </a:lnTo>
                <a:lnTo>
                  <a:pt x="157987" y="43814"/>
                </a:lnTo>
                <a:lnTo>
                  <a:pt x="193494" y="43814"/>
                </a:lnTo>
                <a:lnTo>
                  <a:pt x="214630" y="0"/>
                </a:lnTo>
                <a:close/>
              </a:path>
              <a:path w="1184275" h="596900">
                <a:moveTo>
                  <a:pt x="157987" y="43814"/>
                </a:moveTo>
                <a:lnTo>
                  <a:pt x="130175" y="101472"/>
                </a:lnTo>
                <a:lnTo>
                  <a:pt x="158977" y="115371"/>
                </a:lnTo>
                <a:lnTo>
                  <a:pt x="186790" y="57713"/>
                </a:lnTo>
                <a:lnTo>
                  <a:pt x="157987" y="43814"/>
                </a:lnTo>
                <a:close/>
              </a:path>
              <a:path w="1184275" h="596900">
                <a:moveTo>
                  <a:pt x="193494" y="43814"/>
                </a:moveTo>
                <a:lnTo>
                  <a:pt x="157987" y="43814"/>
                </a:lnTo>
                <a:lnTo>
                  <a:pt x="186790" y="57713"/>
                </a:lnTo>
                <a:lnTo>
                  <a:pt x="193494" y="4381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196840" y="2679192"/>
            <a:ext cx="742315" cy="192405"/>
          </a:xfrm>
          <a:custGeom>
            <a:avLst/>
            <a:gdLst/>
            <a:ahLst/>
            <a:cxnLst/>
            <a:rect l="l" t="t" r="r" b="b"/>
            <a:pathLst>
              <a:path w="742314" h="192405">
                <a:moveTo>
                  <a:pt x="550290" y="0"/>
                </a:moveTo>
                <a:lnTo>
                  <a:pt x="550290" y="192024"/>
                </a:lnTo>
                <a:lnTo>
                  <a:pt x="678306" y="128016"/>
                </a:lnTo>
                <a:lnTo>
                  <a:pt x="582295" y="128016"/>
                </a:lnTo>
                <a:lnTo>
                  <a:pt x="582295" y="64008"/>
                </a:lnTo>
                <a:lnTo>
                  <a:pt x="678307" y="64008"/>
                </a:lnTo>
                <a:lnTo>
                  <a:pt x="550290" y="0"/>
                </a:lnTo>
                <a:close/>
              </a:path>
              <a:path w="742314" h="192405">
                <a:moveTo>
                  <a:pt x="550290" y="64008"/>
                </a:moveTo>
                <a:lnTo>
                  <a:pt x="0" y="64008"/>
                </a:lnTo>
                <a:lnTo>
                  <a:pt x="0" y="128016"/>
                </a:lnTo>
                <a:lnTo>
                  <a:pt x="550290" y="128016"/>
                </a:lnTo>
                <a:lnTo>
                  <a:pt x="550290" y="64008"/>
                </a:lnTo>
                <a:close/>
              </a:path>
              <a:path w="742314" h="192405">
                <a:moveTo>
                  <a:pt x="678307" y="64008"/>
                </a:moveTo>
                <a:lnTo>
                  <a:pt x="582295" y="64008"/>
                </a:lnTo>
                <a:lnTo>
                  <a:pt x="582295" y="128016"/>
                </a:lnTo>
                <a:lnTo>
                  <a:pt x="678306" y="128016"/>
                </a:lnTo>
                <a:lnTo>
                  <a:pt x="742314" y="96012"/>
                </a:lnTo>
                <a:lnTo>
                  <a:pt x="678307" y="6400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148576" y="2733548"/>
            <a:ext cx="744220" cy="695325"/>
          </a:xfrm>
          <a:custGeom>
            <a:avLst/>
            <a:gdLst/>
            <a:ahLst/>
            <a:cxnLst/>
            <a:rect l="l" t="t" r="r" b="b"/>
            <a:pathLst>
              <a:path w="744220" h="695325">
                <a:moveTo>
                  <a:pt x="581461" y="587911"/>
                </a:moveTo>
                <a:lnTo>
                  <a:pt x="537845" y="634746"/>
                </a:lnTo>
                <a:lnTo>
                  <a:pt x="743839" y="695325"/>
                </a:lnTo>
                <a:lnTo>
                  <a:pt x="711827" y="609726"/>
                </a:lnTo>
                <a:lnTo>
                  <a:pt x="604901" y="609726"/>
                </a:lnTo>
                <a:lnTo>
                  <a:pt x="581461" y="587911"/>
                </a:lnTo>
                <a:close/>
              </a:path>
              <a:path w="744220" h="695325">
                <a:moveTo>
                  <a:pt x="625122" y="541028"/>
                </a:moveTo>
                <a:lnTo>
                  <a:pt x="581461" y="587911"/>
                </a:lnTo>
                <a:lnTo>
                  <a:pt x="604901" y="609726"/>
                </a:lnTo>
                <a:lnTo>
                  <a:pt x="648589" y="562863"/>
                </a:lnTo>
                <a:lnTo>
                  <a:pt x="625122" y="541028"/>
                </a:lnTo>
                <a:close/>
              </a:path>
              <a:path w="744220" h="695325">
                <a:moveTo>
                  <a:pt x="668654" y="494284"/>
                </a:moveTo>
                <a:lnTo>
                  <a:pt x="625122" y="541028"/>
                </a:lnTo>
                <a:lnTo>
                  <a:pt x="648589" y="562863"/>
                </a:lnTo>
                <a:lnTo>
                  <a:pt x="604901" y="609726"/>
                </a:lnTo>
                <a:lnTo>
                  <a:pt x="711827" y="609726"/>
                </a:lnTo>
                <a:lnTo>
                  <a:pt x="668654" y="494284"/>
                </a:lnTo>
                <a:close/>
              </a:path>
              <a:path w="744220" h="695325">
                <a:moveTo>
                  <a:pt x="43688" y="0"/>
                </a:moveTo>
                <a:lnTo>
                  <a:pt x="0" y="46736"/>
                </a:lnTo>
                <a:lnTo>
                  <a:pt x="581461" y="587911"/>
                </a:lnTo>
                <a:lnTo>
                  <a:pt x="625122" y="541028"/>
                </a:lnTo>
                <a:lnTo>
                  <a:pt x="43688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822945" y="5007609"/>
            <a:ext cx="1594611" cy="304799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020565" y="549859"/>
            <a:ext cx="4290949" cy="5489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9605" y="3264684"/>
            <a:ext cx="1616825" cy="182866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48422" y="3337873"/>
            <a:ext cx="1182035" cy="131306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36303" y="2991873"/>
            <a:ext cx="1028622" cy="200090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3901440" y="3325367"/>
            <a:ext cx="593090" cy="689610"/>
          </a:xfrm>
          <a:custGeom>
            <a:avLst/>
            <a:gdLst/>
            <a:ahLst/>
            <a:cxnLst/>
            <a:rect l="l" t="t" r="r" b="b"/>
            <a:pathLst>
              <a:path w="593089" h="689610">
                <a:moveTo>
                  <a:pt x="443872" y="125567"/>
                </a:moveTo>
                <a:lnTo>
                  <a:pt x="0" y="647827"/>
                </a:lnTo>
                <a:lnTo>
                  <a:pt x="48768" y="689229"/>
                </a:lnTo>
                <a:lnTo>
                  <a:pt x="492598" y="167018"/>
                </a:lnTo>
                <a:lnTo>
                  <a:pt x="443872" y="125567"/>
                </a:lnTo>
                <a:close/>
              </a:path>
              <a:path w="593089" h="689610">
                <a:moveTo>
                  <a:pt x="567804" y="101219"/>
                </a:moveTo>
                <a:lnTo>
                  <a:pt x="464565" y="101219"/>
                </a:lnTo>
                <a:lnTo>
                  <a:pt x="513334" y="142621"/>
                </a:lnTo>
                <a:lnTo>
                  <a:pt x="492598" y="167018"/>
                </a:lnTo>
                <a:lnTo>
                  <a:pt x="541401" y="208534"/>
                </a:lnTo>
                <a:lnTo>
                  <a:pt x="567804" y="101219"/>
                </a:lnTo>
                <a:close/>
              </a:path>
              <a:path w="593089" h="689610">
                <a:moveTo>
                  <a:pt x="464565" y="101219"/>
                </a:moveTo>
                <a:lnTo>
                  <a:pt x="443872" y="125567"/>
                </a:lnTo>
                <a:lnTo>
                  <a:pt x="492598" y="167018"/>
                </a:lnTo>
                <a:lnTo>
                  <a:pt x="513334" y="142621"/>
                </a:lnTo>
                <a:lnTo>
                  <a:pt x="464565" y="101219"/>
                </a:lnTo>
                <a:close/>
              </a:path>
              <a:path w="593089" h="689610">
                <a:moveTo>
                  <a:pt x="592709" y="0"/>
                </a:moveTo>
                <a:lnTo>
                  <a:pt x="395097" y="84074"/>
                </a:lnTo>
                <a:lnTo>
                  <a:pt x="443872" y="125567"/>
                </a:lnTo>
                <a:lnTo>
                  <a:pt x="464565" y="101219"/>
                </a:lnTo>
                <a:lnTo>
                  <a:pt x="567804" y="101219"/>
                </a:lnTo>
                <a:lnTo>
                  <a:pt x="59270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57215" y="3764915"/>
            <a:ext cx="866775" cy="304800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6611111" y="4157598"/>
            <a:ext cx="1127760" cy="1120140"/>
          </a:xfrm>
          <a:custGeom>
            <a:avLst/>
            <a:gdLst/>
            <a:ahLst/>
            <a:cxnLst/>
            <a:rect l="l" t="t" r="r" b="b"/>
            <a:pathLst>
              <a:path w="1127759" h="1120139">
                <a:moveTo>
                  <a:pt x="68580" y="916558"/>
                </a:moveTo>
                <a:lnTo>
                  <a:pt x="0" y="1120013"/>
                </a:lnTo>
                <a:lnTo>
                  <a:pt x="203835" y="1052830"/>
                </a:lnTo>
                <a:lnTo>
                  <a:pt x="181145" y="1029969"/>
                </a:lnTo>
                <a:lnTo>
                  <a:pt x="136144" y="1029969"/>
                </a:lnTo>
                <a:lnTo>
                  <a:pt x="90932" y="984503"/>
                </a:lnTo>
                <a:lnTo>
                  <a:pt x="113634" y="961952"/>
                </a:lnTo>
                <a:lnTo>
                  <a:pt x="68580" y="916558"/>
                </a:lnTo>
                <a:close/>
              </a:path>
              <a:path w="1127759" h="1120139">
                <a:moveTo>
                  <a:pt x="113634" y="961952"/>
                </a:moveTo>
                <a:lnTo>
                  <a:pt x="90932" y="984503"/>
                </a:lnTo>
                <a:lnTo>
                  <a:pt x="136144" y="1029969"/>
                </a:lnTo>
                <a:lnTo>
                  <a:pt x="158804" y="1007460"/>
                </a:lnTo>
                <a:lnTo>
                  <a:pt x="113634" y="961952"/>
                </a:lnTo>
                <a:close/>
              </a:path>
              <a:path w="1127759" h="1120139">
                <a:moveTo>
                  <a:pt x="158804" y="1007460"/>
                </a:moveTo>
                <a:lnTo>
                  <a:pt x="136144" y="1029969"/>
                </a:lnTo>
                <a:lnTo>
                  <a:pt x="181145" y="1029969"/>
                </a:lnTo>
                <a:lnTo>
                  <a:pt x="158804" y="1007460"/>
                </a:lnTo>
                <a:close/>
              </a:path>
              <a:path w="1127759" h="1120139">
                <a:moveTo>
                  <a:pt x="1082040" y="0"/>
                </a:moveTo>
                <a:lnTo>
                  <a:pt x="113634" y="961952"/>
                </a:lnTo>
                <a:lnTo>
                  <a:pt x="158804" y="1007460"/>
                </a:lnTo>
                <a:lnTo>
                  <a:pt x="1127252" y="45465"/>
                </a:lnTo>
                <a:lnTo>
                  <a:pt x="108204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51084" y="1477020"/>
            <a:ext cx="886383" cy="172311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39452" y="4557039"/>
            <a:ext cx="874183" cy="170022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174020" y="1670583"/>
            <a:ext cx="874183" cy="1700225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4050791" y="4541520"/>
            <a:ext cx="1184275" cy="596900"/>
          </a:xfrm>
          <a:custGeom>
            <a:avLst/>
            <a:gdLst/>
            <a:ahLst/>
            <a:cxnLst/>
            <a:rect l="l" t="t" r="r" b="b"/>
            <a:pathLst>
              <a:path w="1184275" h="596900">
                <a:moveTo>
                  <a:pt x="186790" y="57713"/>
                </a:moveTo>
                <a:lnTo>
                  <a:pt x="158977" y="115371"/>
                </a:lnTo>
                <a:lnTo>
                  <a:pt x="1156335" y="596645"/>
                </a:lnTo>
                <a:lnTo>
                  <a:pt x="1184148" y="538987"/>
                </a:lnTo>
                <a:lnTo>
                  <a:pt x="186790" y="57713"/>
                </a:lnTo>
                <a:close/>
              </a:path>
              <a:path w="1184275" h="596900">
                <a:moveTo>
                  <a:pt x="214630" y="0"/>
                </a:moveTo>
                <a:lnTo>
                  <a:pt x="0" y="3047"/>
                </a:lnTo>
                <a:lnTo>
                  <a:pt x="131191" y="172973"/>
                </a:lnTo>
                <a:lnTo>
                  <a:pt x="158977" y="115371"/>
                </a:lnTo>
                <a:lnTo>
                  <a:pt x="130175" y="101472"/>
                </a:lnTo>
                <a:lnTo>
                  <a:pt x="157987" y="43814"/>
                </a:lnTo>
                <a:lnTo>
                  <a:pt x="193494" y="43814"/>
                </a:lnTo>
                <a:lnTo>
                  <a:pt x="214630" y="0"/>
                </a:lnTo>
                <a:close/>
              </a:path>
              <a:path w="1184275" h="596900">
                <a:moveTo>
                  <a:pt x="157987" y="43814"/>
                </a:moveTo>
                <a:lnTo>
                  <a:pt x="130175" y="101472"/>
                </a:lnTo>
                <a:lnTo>
                  <a:pt x="158977" y="115371"/>
                </a:lnTo>
                <a:lnTo>
                  <a:pt x="186790" y="57713"/>
                </a:lnTo>
                <a:lnTo>
                  <a:pt x="157987" y="43814"/>
                </a:lnTo>
                <a:close/>
              </a:path>
              <a:path w="1184275" h="596900">
                <a:moveTo>
                  <a:pt x="193494" y="43814"/>
                </a:moveTo>
                <a:lnTo>
                  <a:pt x="157987" y="43814"/>
                </a:lnTo>
                <a:lnTo>
                  <a:pt x="186790" y="57713"/>
                </a:lnTo>
                <a:lnTo>
                  <a:pt x="193494" y="4381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196840" y="2679192"/>
            <a:ext cx="742315" cy="192405"/>
          </a:xfrm>
          <a:custGeom>
            <a:avLst/>
            <a:gdLst/>
            <a:ahLst/>
            <a:cxnLst/>
            <a:rect l="l" t="t" r="r" b="b"/>
            <a:pathLst>
              <a:path w="742314" h="192405">
                <a:moveTo>
                  <a:pt x="550290" y="0"/>
                </a:moveTo>
                <a:lnTo>
                  <a:pt x="550290" y="192024"/>
                </a:lnTo>
                <a:lnTo>
                  <a:pt x="678306" y="128016"/>
                </a:lnTo>
                <a:lnTo>
                  <a:pt x="582295" y="128016"/>
                </a:lnTo>
                <a:lnTo>
                  <a:pt x="582295" y="64008"/>
                </a:lnTo>
                <a:lnTo>
                  <a:pt x="678307" y="64008"/>
                </a:lnTo>
                <a:lnTo>
                  <a:pt x="550290" y="0"/>
                </a:lnTo>
                <a:close/>
              </a:path>
              <a:path w="742314" h="192405">
                <a:moveTo>
                  <a:pt x="550290" y="64008"/>
                </a:moveTo>
                <a:lnTo>
                  <a:pt x="0" y="64008"/>
                </a:lnTo>
                <a:lnTo>
                  <a:pt x="0" y="128016"/>
                </a:lnTo>
                <a:lnTo>
                  <a:pt x="550290" y="128016"/>
                </a:lnTo>
                <a:lnTo>
                  <a:pt x="550290" y="64008"/>
                </a:lnTo>
                <a:close/>
              </a:path>
              <a:path w="742314" h="192405">
                <a:moveTo>
                  <a:pt x="678307" y="64008"/>
                </a:moveTo>
                <a:lnTo>
                  <a:pt x="582295" y="64008"/>
                </a:lnTo>
                <a:lnTo>
                  <a:pt x="582295" y="128016"/>
                </a:lnTo>
                <a:lnTo>
                  <a:pt x="678306" y="128016"/>
                </a:lnTo>
                <a:lnTo>
                  <a:pt x="742314" y="96012"/>
                </a:lnTo>
                <a:lnTo>
                  <a:pt x="678307" y="6400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148576" y="2733548"/>
            <a:ext cx="744220" cy="695325"/>
          </a:xfrm>
          <a:custGeom>
            <a:avLst/>
            <a:gdLst/>
            <a:ahLst/>
            <a:cxnLst/>
            <a:rect l="l" t="t" r="r" b="b"/>
            <a:pathLst>
              <a:path w="744220" h="695325">
                <a:moveTo>
                  <a:pt x="581461" y="587911"/>
                </a:moveTo>
                <a:lnTo>
                  <a:pt x="537845" y="634746"/>
                </a:lnTo>
                <a:lnTo>
                  <a:pt x="743839" y="695325"/>
                </a:lnTo>
                <a:lnTo>
                  <a:pt x="711827" y="609726"/>
                </a:lnTo>
                <a:lnTo>
                  <a:pt x="604901" y="609726"/>
                </a:lnTo>
                <a:lnTo>
                  <a:pt x="581461" y="587911"/>
                </a:lnTo>
                <a:close/>
              </a:path>
              <a:path w="744220" h="695325">
                <a:moveTo>
                  <a:pt x="625122" y="541028"/>
                </a:moveTo>
                <a:lnTo>
                  <a:pt x="581461" y="587911"/>
                </a:lnTo>
                <a:lnTo>
                  <a:pt x="604901" y="609726"/>
                </a:lnTo>
                <a:lnTo>
                  <a:pt x="648589" y="562863"/>
                </a:lnTo>
                <a:lnTo>
                  <a:pt x="625122" y="541028"/>
                </a:lnTo>
                <a:close/>
              </a:path>
              <a:path w="744220" h="695325">
                <a:moveTo>
                  <a:pt x="668654" y="494284"/>
                </a:moveTo>
                <a:lnTo>
                  <a:pt x="625122" y="541028"/>
                </a:lnTo>
                <a:lnTo>
                  <a:pt x="648589" y="562863"/>
                </a:lnTo>
                <a:lnTo>
                  <a:pt x="604901" y="609726"/>
                </a:lnTo>
                <a:lnTo>
                  <a:pt x="711827" y="609726"/>
                </a:lnTo>
                <a:lnTo>
                  <a:pt x="668654" y="494284"/>
                </a:lnTo>
                <a:close/>
              </a:path>
              <a:path w="744220" h="695325">
                <a:moveTo>
                  <a:pt x="43688" y="0"/>
                </a:moveTo>
                <a:lnTo>
                  <a:pt x="0" y="46736"/>
                </a:lnTo>
                <a:lnTo>
                  <a:pt x="581461" y="587911"/>
                </a:lnTo>
                <a:lnTo>
                  <a:pt x="625122" y="541028"/>
                </a:lnTo>
                <a:lnTo>
                  <a:pt x="43688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5" name="object 15"/>
          <p:cNvGrpSpPr/>
          <p:nvPr/>
        </p:nvGrpSpPr>
        <p:grpSpPr>
          <a:xfrm>
            <a:off x="6893052" y="5007609"/>
            <a:ext cx="2524760" cy="1580515"/>
            <a:chOff x="6893052" y="5007609"/>
            <a:chExt cx="2524760" cy="1580515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93052" y="5021579"/>
              <a:ext cx="1104900" cy="95859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32189" y="5285931"/>
              <a:ext cx="1178565" cy="130203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22946" y="5007609"/>
              <a:ext cx="1594611" cy="304799"/>
            </a:xfrm>
            <a:prstGeom prst="rect">
              <a:avLst/>
            </a:prstGeom>
          </p:spPr>
        </p:pic>
      </p:grpSp>
      <p:sp>
        <p:nvSpPr>
          <p:cNvPr id="19" name="Slide Number Placeholder 18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38200" y="405130"/>
            <a:ext cx="10838815" cy="56984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283961" y="549859"/>
            <a:ext cx="1843786" cy="5489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9605" y="3264684"/>
            <a:ext cx="1616825" cy="182866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45812" y="1978429"/>
            <a:ext cx="1552434" cy="143810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36355" y="4671744"/>
            <a:ext cx="1520344" cy="141179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48422" y="3337873"/>
            <a:ext cx="1182035" cy="1313061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3924046" y="2977133"/>
            <a:ext cx="3909060" cy="1055370"/>
          </a:xfrm>
          <a:custGeom>
            <a:avLst/>
            <a:gdLst/>
            <a:ahLst/>
            <a:cxnLst/>
            <a:rect l="l" t="t" r="r" b="b"/>
            <a:pathLst>
              <a:path w="3909059" h="1055370">
                <a:moveTo>
                  <a:pt x="3668592" y="76903"/>
                </a:moveTo>
                <a:lnTo>
                  <a:pt x="0" y="978026"/>
                </a:lnTo>
                <a:lnTo>
                  <a:pt x="18795" y="1054989"/>
                </a:lnTo>
                <a:lnTo>
                  <a:pt x="3687468" y="153845"/>
                </a:lnTo>
                <a:lnTo>
                  <a:pt x="3668592" y="76903"/>
                </a:lnTo>
                <a:close/>
              </a:path>
              <a:path w="3909059" h="1055370">
                <a:moveTo>
                  <a:pt x="3898625" y="67437"/>
                </a:moveTo>
                <a:lnTo>
                  <a:pt x="3707129" y="67437"/>
                </a:lnTo>
                <a:lnTo>
                  <a:pt x="3725926" y="144399"/>
                </a:lnTo>
                <a:lnTo>
                  <a:pt x="3687468" y="153845"/>
                </a:lnTo>
                <a:lnTo>
                  <a:pt x="3706368" y="230886"/>
                </a:lnTo>
                <a:lnTo>
                  <a:pt x="3898625" y="67437"/>
                </a:lnTo>
                <a:close/>
              </a:path>
              <a:path w="3909059" h="1055370">
                <a:moveTo>
                  <a:pt x="3707129" y="67437"/>
                </a:moveTo>
                <a:lnTo>
                  <a:pt x="3668592" y="76903"/>
                </a:lnTo>
                <a:lnTo>
                  <a:pt x="3687468" y="153845"/>
                </a:lnTo>
                <a:lnTo>
                  <a:pt x="3725926" y="144399"/>
                </a:lnTo>
                <a:lnTo>
                  <a:pt x="3707129" y="67437"/>
                </a:lnTo>
                <a:close/>
              </a:path>
              <a:path w="3909059" h="1055370">
                <a:moveTo>
                  <a:pt x="3649726" y="0"/>
                </a:moveTo>
                <a:lnTo>
                  <a:pt x="3668592" y="76903"/>
                </a:lnTo>
                <a:lnTo>
                  <a:pt x="3707129" y="67437"/>
                </a:lnTo>
                <a:lnTo>
                  <a:pt x="3898625" y="67437"/>
                </a:lnTo>
                <a:lnTo>
                  <a:pt x="3908932" y="58674"/>
                </a:lnTo>
                <a:lnTo>
                  <a:pt x="364972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925951" y="4316729"/>
            <a:ext cx="4098290" cy="894715"/>
          </a:xfrm>
          <a:custGeom>
            <a:avLst/>
            <a:gdLst/>
            <a:ahLst/>
            <a:cxnLst/>
            <a:rect l="l" t="t" r="r" b="b"/>
            <a:pathLst>
              <a:path w="4098290" h="894714">
                <a:moveTo>
                  <a:pt x="3856899" y="816640"/>
                </a:moveTo>
                <a:lnTo>
                  <a:pt x="3842004" y="894461"/>
                </a:lnTo>
                <a:lnTo>
                  <a:pt x="4092041" y="824103"/>
                </a:lnTo>
                <a:lnTo>
                  <a:pt x="3895852" y="824103"/>
                </a:lnTo>
                <a:lnTo>
                  <a:pt x="3856899" y="816640"/>
                </a:lnTo>
                <a:close/>
              </a:path>
              <a:path w="4098290" h="894714">
                <a:moveTo>
                  <a:pt x="3871799" y="738798"/>
                </a:moveTo>
                <a:lnTo>
                  <a:pt x="3856899" y="816640"/>
                </a:lnTo>
                <a:lnTo>
                  <a:pt x="3895852" y="824103"/>
                </a:lnTo>
                <a:lnTo>
                  <a:pt x="3910710" y="746252"/>
                </a:lnTo>
                <a:lnTo>
                  <a:pt x="3871799" y="738798"/>
                </a:lnTo>
                <a:close/>
              </a:path>
              <a:path w="4098290" h="894714">
                <a:moveTo>
                  <a:pt x="3886707" y="660908"/>
                </a:moveTo>
                <a:lnTo>
                  <a:pt x="3871799" y="738798"/>
                </a:lnTo>
                <a:lnTo>
                  <a:pt x="3910710" y="746252"/>
                </a:lnTo>
                <a:lnTo>
                  <a:pt x="3895852" y="824103"/>
                </a:lnTo>
                <a:lnTo>
                  <a:pt x="4092041" y="824103"/>
                </a:lnTo>
                <a:lnTo>
                  <a:pt x="4097908" y="822452"/>
                </a:lnTo>
                <a:lnTo>
                  <a:pt x="3886707" y="660908"/>
                </a:lnTo>
                <a:close/>
              </a:path>
              <a:path w="4098290" h="894714">
                <a:moveTo>
                  <a:pt x="14986" y="0"/>
                </a:moveTo>
                <a:lnTo>
                  <a:pt x="0" y="77724"/>
                </a:lnTo>
                <a:lnTo>
                  <a:pt x="3856899" y="816640"/>
                </a:lnTo>
                <a:lnTo>
                  <a:pt x="3871799" y="738798"/>
                </a:lnTo>
                <a:lnTo>
                  <a:pt x="1498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77522" y="4552871"/>
            <a:ext cx="1007475" cy="111267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720249" y="2443772"/>
            <a:ext cx="3205314" cy="146325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77458" y="3832436"/>
            <a:ext cx="555587" cy="767419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8324088" y="3581400"/>
            <a:ext cx="238125" cy="962660"/>
          </a:xfrm>
          <a:custGeom>
            <a:avLst/>
            <a:gdLst/>
            <a:ahLst/>
            <a:cxnLst/>
            <a:rect l="l" t="t" r="r" b="b"/>
            <a:pathLst>
              <a:path w="238125" h="962660">
                <a:moveTo>
                  <a:pt x="158495" y="198119"/>
                </a:moveTo>
                <a:lnTo>
                  <a:pt x="79247" y="198119"/>
                </a:lnTo>
                <a:lnTo>
                  <a:pt x="79247" y="962279"/>
                </a:lnTo>
                <a:lnTo>
                  <a:pt x="158495" y="962279"/>
                </a:lnTo>
                <a:lnTo>
                  <a:pt x="158495" y="198119"/>
                </a:lnTo>
                <a:close/>
              </a:path>
              <a:path w="238125" h="962660">
                <a:moveTo>
                  <a:pt x="118871" y="0"/>
                </a:moveTo>
                <a:lnTo>
                  <a:pt x="0" y="237744"/>
                </a:lnTo>
                <a:lnTo>
                  <a:pt x="79247" y="237744"/>
                </a:lnTo>
                <a:lnTo>
                  <a:pt x="79247" y="198119"/>
                </a:lnTo>
                <a:lnTo>
                  <a:pt x="217931" y="198119"/>
                </a:lnTo>
                <a:lnTo>
                  <a:pt x="118871" y="0"/>
                </a:lnTo>
                <a:close/>
              </a:path>
              <a:path w="238125" h="962660">
                <a:moveTo>
                  <a:pt x="217931" y="198119"/>
                </a:moveTo>
                <a:lnTo>
                  <a:pt x="158495" y="198119"/>
                </a:lnTo>
                <a:lnTo>
                  <a:pt x="158495" y="237744"/>
                </a:lnTo>
                <a:lnTo>
                  <a:pt x="237743" y="237744"/>
                </a:lnTo>
                <a:lnTo>
                  <a:pt x="217931" y="19811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56319" y="3581400"/>
            <a:ext cx="238125" cy="1021715"/>
          </a:xfrm>
          <a:custGeom>
            <a:avLst/>
            <a:gdLst/>
            <a:ahLst/>
            <a:cxnLst/>
            <a:rect l="l" t="t" r="r" b="b"/>
            <a:pathLst>
              <a:path w="238125" h="1021714">
                <a:moveTo>
                  <a:pt x="79248" y="783844"/>
                </a:moveTo>
                <a:lnTo>
                  <a:pt x="0" y="783844"/>
                </a:lnTo>
                <a:lnTo>
                  <a:pt x="118872" y="1021588"/>
                </a:lnTo>
                <a:lnTo>
                  <a:pt x="217931" y="823468"/>
                </a:lnTo>
                <a:lnTo>
                  <a:pt x="79248" y="823468"/>
                </a:lnTo>
                <a:lnTo>
                  <a:pt x="79248" y="783844"/>
                </a:lnTo>
                <a:close/>
              </a:path>
              <a:path w="238125" h="1021714">
                <a:moveTo>
                  <a:pt x="158496" y="0"/>
                </a:moveTo>
                <a:lnTo>
                  <a:pt x="79248" y="0"/>
                </a:lnTo>
                <a:lnTo>
                  <a:pt x="79248" y="823468"/>
                </a:lnTo>
                <a:lnTo>
                  <a:pt x="158496" y="823468"/>
                </a:lnTo>
                <a:lnTo>
                  <a:pt x="158496" y="0"/>
                </a:lnTo>
                <a:close/>
              </a:path>
              <a:path w="238125" h="1021714">
                <a:moveTo>
                  <a:pt x="237744" y="783844"/>
                </a:moveTo>
                <a:lnTo>
                  <a:pt x="158496" y="783844"/>
                </a:lnTo>
                <a:lnTo>
                  <a:pt x="158496" y="823468"/>
                </a:lnTo>
                <a:lnTo>
                  <a:pt x="217931" y="823468"/>
                </a:lnTo>
                <a:lnTo>
                  <a:pt x="237744" y="78384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514341" y="3880358"/>
            <a:ext cx="3443314" cy="1129512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</Words>
  <Application>WPS Presentation</Application>
  <PresentationFormat>On-screen Show (4:3)</PresentationFormat>
  <Paragraphs>82</Paragraphs>
  <Slides>41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9" baseType="lpstr">
      <vt:lpstr>Arial</vt:lpstr>
      <vt:lpstr>SimSun</vt:lpstr>
      <vt:lpstr>Wingdings</vt:lpstr>
      <vt:lpstr>Calibri</vt:lpstr>
      <vt:lpstr>Microsoft YaHei</vt:lpstr>
      <vt:lpstr>Arial Unicode MS</vt:lpstr>
      <vt:lpstr>Office Theme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 Grafelman</dc:creator>
  <cp:lastModifiedBy>steve</cp:lastModifiedBy>
  <cp:revision>11</cp:revision>
  <dcterms:created xsi:type="dcterms:W3CDTF">2022-01-17T15:10:55Z</dcterms:created>
  <dcterms:modified xsi:type="dcterms:W3CDTF">2022-01-17T18:20:55Z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2020-09-25T05:30:00Z</vt:filetime>
  </property>
  <property fmtid="{D5CDD505-2E9C-101B-9397-08002B2CF9AE}" pid="3" name="Creator">
    <vt:lpwstr>Microsoft® PowerPoint® for Office 365</vt:lpwstr>
  </property>
  <property fmtid="{D5CDD505-2E9C-101B-9397-08002B2CF9AE}" pid="4" name="LastSaved">
    <vt:filetime>2022-01-07T05:30:00Z</vt:filetime>
  </property>
  <property fmtid="{D5CDD505-2E9C-101B-9397-08002B2CF9AE}" pid="5" name="ICV">
    <vt:lpwstr>0E09FE15B64D4180806D4FFBB75ECF49</vt:lpwstr>
  </property>
  <property fmtid="{D5CDD505-2E9C-101B-9397-08002B2CF9AE}" pid="6" name="KSOProductBuildVer">
    <vt:lpwstr>1033-11.2.0.10443</vt:lpwstr>
  </property>
</Properties>
</file>